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1" r:id="rId5"/>
    <p:sldId id="260" r:id="rId6"/>
    <p:sldId id="259" r:id="rId7"/>
    <p:sldId id="266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592C1-0308-4582-949C-F6F9DE7322E6}" v="10" dt="2020-06-08T21:14:57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hg Lydon" userId="e3e82b0e896f6899" providerId="LiveId" clId="{B31592C1-0308-4582-949C-F6F9DE7322E6}"/>
    <pc:docChg chg="modSld">
      <pc:chgData name="Tadhg Lydon" userId="e3e82b0e896f6899" providerId="LiveId" clId="{B31592C1-0308-4582-949C-F6F9DE7322E6}" dt="2020-06-08T21:15:08.129" v="14" actId="1076"/>
      <pc:docMkLst>
        <pc:docMk/>
      </pc:docMkLst>
      <pc:sldChg chg="modSp">
        <pc:chgData name="Tadhg Lydon" userId="e3e82b0e896f6899" providerId="LiveId" clId="{B31592C1-0308-4582-949C-F6F9DE7322E6}" dt="2020-06-08T21:13:29.558" v="0" actId="14826"/>
        <pc:sldMkLst>
          <pc:docMk/>
          <pc:sldMk cId="2356834668" sldId="257"/>
        </pc:sldMkLst>
        <pc:picChg chg="mod">
          <ac:chgData name="Tadhg Lydon" userId="e3e82b0e896f6899" providerId="LiveId" clId="{B31592C1-0308-4582-949C-F6F9DE7322E6}" dt="2020-06-08T21:13:29.558" v="0" actId="14826"/>
          <ac:picMkLst>
            <pc:docMk/>
            <pc:sldMk cId="2356834668" sldId="257"/>
            <ac:picMk id="5" creationId="{B55150DC-9091-4F1E-BCC7-5C9B6546F86F}"/>
          </ac:picMkLst>
        </pc:picChg>
      </pc:sldChg>
      <pc:sldChg chg="modSp">
        <pc:chgData name="Tadhg Lydon" userId="e3e82b0e896f6899" providerId="LiveId" clId="{B31592C1-0308-4582-949C-F6F9DE7322E6}" dt="2020-06-08T21:13:50.937" v="4" actId="14826"/>
        <pc:sldMkLst>
          <pc:docMk/>
          <pc:sldMk cId="1244018874" sldId="258"/>
        </pc:sldMkLst>
        <pc:picChg chg="mod">
          <ac:chgData name="Tadhg Lydon" userId="e3e82b0e896f6899" providerId="LiveId" clId="{B31592C1-0308-4582-949C-F6F9DE7322E6}" dt="2020-06-08T21:13:50.937" v="4" actId="14826"/>
          <ac:picMkLst>
            <pc:docMk/>
            <pc:sldMk cId="1244018874" sldId="258"/>
            <ac:picMk id="5" creationId="{B55150DC-9091-4F1E-BCC7-5C9B6546F86F}"/>
          </ac:picMkLst>
        </pc:picChg>
      </pc:sldChg>
      <pc:sldChg chg="modSp">
        <pc:chgData name="Tadhg Lydon" userId="e3e82b0e896f6899" providerId="LiveId" clId="{B31592C1-0308-4582-949C-F6F9DE7322E6}" dt="2020-06-08T21:14:19.054" v="7" actId="14826"/>
        <pc:sldMkLst>
          <pc:docMk/>
          <pc:sldMk cId="3783902371" sldId="259"/>
        </pc:sldMkLst>
        <pc:picChg chg="mod">
          <ac:chgData name="Tadhg Lydon" userId="e3e82b0e896f6899" providerId="LiveId" clId="{B31592C1-0308-4582-949C-F6F9DE7322E6}" dt="2020-06-08T21:14:19.054" v="7" actId="14826"/>
          <ac:picMkLst>
            <pc:docMk/>
            <pc:sldMk cId="3783902371" sldId="259"/>
            <ac:picMk id="5" creationId="{B55150DC-9091-4F1E-BCC7-5C9B6546F86F}"/>
          </ac:picMkLst>
        </pc:picChg>
      </pc:sldChg>
      <pc:sldChg chg="modSp">
        <pc:chgData name="Tadhg Lydon" userId="e3e82b0e896f6899" providerId="LiveId" clId="{B31592C1-0308-4582-949C-F6F9DE7322E6}" dt="2020-06-08T21:14:08.289" v="6" actId="14826"/>
        <pc:sldMkLst>
          <pc:docMk/>
          <pc:sldMk cId="4098827672" sldId="260"/>
        </pc:sldMkLst>
        <pc:picChg chg="mod">
          <ac:chgData name="Tadhg Lydon" userId="e3e82b0e896f6899" providerId="LiveId" clId="{B31592C1-0308-4582-949C-F6F9DE7322E6}" dt="2020-06-08T21:14:08.289" v="6" actId="14826"/>
          <ac:picMkLst>
            <pc:docMk/>
            <pc:sldMk cId="4098827672" sldId="260"/>
            <ac:picMk id="5" creationId="{B55150DC-9091-4F1E-BCC7-5C9B6546F86F}"/>
          </ac:picMkLst>
        </pc:picChg>
      </pc:sldChg>
      <pc:sldChg chg="modSp">
        <pc:chgData name="Tadhg Lydon" userId="e3e82b0e896f6899" providerId="LiveId" clId="{B31592C1-0308-4582-949C-F6F9DE7322E6}" dt="2020-06-08T21:13:59.630" v="5" actId="14826"/>
        <pc:sldMkLst>
          <pc:docMk/>
          <pc:sldMk cId="3739329353" sldId="261"/>
        </pc:sldMkLst>
        <pc:picChg chg="mod">
          <ac:chgData name="Tadhg Lydon" userId="e3e82b0e896f6899" providerId="LiveId" clId="{B31592C1-0308-4582-949C-F6F9DE7322E6}" dt="2020-06-08T21:13:59.630" v="5" actId="14826"/>
          <ac:picMkLst>
            <pc:docMk/>
            <pc:sldMk cId="3739329353" sldId="261"/>
            <ac:picMk id="5" creationId="{B55150DC-9091-4F1E-BCC7-5C9B6546F86F}"/>
          </ac:picMkLst>
        </pc:picChg>
      </pc:sldChg>
      <pc:sldChg chg="modSp mod">
        <pc:chgData name="Tadhg Lydon" userId="e3e82b0e896f6899" providerId="LiveId" clId="{B31592C1-0308-4582-949C-F6F9DE7322E6}" dt="2020-06-08T21:13:42.780" v="3" actId="14100"/>
        <pc:sldMkLst>
          <pc:docMk/>
          <pc:sldMk cId="1772042623" sldId="262"/>
        </pc:sldMkLst>
        <pc:picChg chg="mod">
          <ac:chgData name="Tadhg Lydon" userId="e3e82b0e896f6899" providerId="LiveId" clId="{B31592C1-0308-4582-949C-F6F9DE7322E6}" dt="2020-06-08T21:13:42.780" v="3" actId="14100"/>
          <ac:picMkLst>
            <pc:docMk/>
            <pc:sldMk cId="1772042623" sldId="262"/>
            <ac:picMk id="5" creationId="{B55150DC-9091-4F1E-BCC7-5C9B6546F86F}"/>
          </ac:picMkLst>
        </pc:picChg>
      </pc:sldChg>
      <pc:sldChg chg="modSp mod">
        <pc:chgData name="Tadhg Lydon" userId="e3e82b0e896f6899" providerId="LiveId" clId="{B31592C1-0308-4582-949C-F6F9DE7322E6}" dt="2020-06-08T21:15:08.129" v="14" actId="1076"/>
        <pc:sldMkLst>
          <pc:docMk/>
          <pc:sldMk cId="562091499" sldId="263"/>
        </pc:sldMkLst>
        <pc:picChg chg="mod">
          <ac:chgData name="Tadhg Lydon" userId="e3e82b0e896f6899" providerId="LiveId" clId="{B31592C1-0308-4582-949C-F6F9DE7322E6}" dt="2020-06-08T21:15:08.129" v="14" actId="1076"/>
          <ac:picMkLst>
            <pc:docMk/>
            <pc:sldMk cId="562091499" sldId="263"/>
            <ac:picMk id="5" creationId="{B55150DC-9091-4F1E-BCC7-5C9B6546F86F}"/>
          </ac:picMkLst>
        </pc:picChg>
      </pc:sldChg>
      <pc:sldChg chg="modSp">
        <pc:chgData name="Tadhg Lydon" userId="e3e82b0e896f6899" providerId="LiveId" clId="{B31592C1-0308-4582-949C-F6F9DE7322E6}" dt="2020-06-08T21:14:48.656" v="10" actId="14826"/>
        <pc:sldMkLst>
          <pc:docMk/>
          <pc:sldMk cId="2469345335" sldId="264"/>
        </pc:sldMkLst>
        <pc:picChg chg="mod">
          <ac:chgData name="Tadhg Lydon" userId="e3e82b0e896f6899" providerId="LiveId" clId="{B31592C1-0308-4582-949C-F6F9DE7322E6}" dt="2020-06-08T21:14:48.656" v="10" actId="14826"/>
          <ac:picMkLst>
            <pc:docMk/>
            <pc:sldMk cId="2469345335" sldId="264"/>
            <ac:picMk id="5" creationId="{B55150DC-9091-4F1E-BCC7-5C9B6546F86F}"/>
          </ac:picMkLst>
        </pc:picChg>
      </pc:sldChg>
      <pc:sldChg chg="modSp">
        <pc:chgData name="Tadhg Lydon" userId="e3e82b0e896f6899" providerId="LiveId" clId="{B31592C1-0308-4582-949C-F6F9DE7322E6}" dt="2020-06-08T21:14:40.266" v="9" actId="14826"/>
        <pc:sldMkLst>
          <pc:docMk/>
          <pc:sldMk cId="2820516036" sldId="265"/>
        </pc:sldMkLst>
        <pc:picChg chg="mod">
          <ac:chgData name="Tadhg Lydon" userId="e3e82b0e896f6899" providerId="LiveId" clId="{B31592C1-0308-4582-949C-F6F9DE7322E6}" dt="2020-06-08T21:14:40.266" v="9" actId="14826"/>
          <ac:picMkLst>
            <pc:docMk/>
            <pc:sldMk cId="2820516036" sldId="265"/>
            <ac:picMk id="5" creationId="{B55150DC-9091-4F1E-BCC7-5C9B6546F86F}"/>
          </ac:picMkLst>
        </pc:picChg>
      </pc:sldChg>
      <pc:sldChg chg="modSp">
        <pc:chgData name="Tadhg Lydon" userId="e3e82b0e896f6899" providerId="LiveId" clId="{B31592C1-0308-4582-949C-F6F9DE7322E6}" dt="2020-06-08T21:14:31.132" v="8" actId="14826"/>
        <pc:sldMkLst>
          <pc:docMk/>
          <pc:sldMk cId="758069129" sldId="266"/>
        </pc:sldMkLst>
        <pc:picChg chg="mod">
          <ac:chgData name="Tadhg Lydon" userId="e3e82b0e896f6899" providerId="LiveId" clId="{B31592C1-0308-4582-949C-F6F9DE7322E6}" dt="2020-06-08T21:14:31.132" v="8" actId="14826"/>
          <ac:picMkLst>
            <pc:docMk/>
            <pc:sldMk cId="758069129" sldId="266"/>
            <ac:picMk id="5" creationId="{B55150DC-9091-4F1E-BCC7-5C9B6546F8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1923-50AA-4CFB-90DA-9FD1E2B71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F688E-85C7-45FB-A511-F60134A65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A661-65CC-4729-8C01-8E3B52D3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E418C-A606-4173-8F67-2A8F98C1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7C20-BE5A-431B-BC6E-D467B259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21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0EB8-60DD-4CA7-87B9-A50C3871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7FD15-3E09-4285-A77D-A39F3584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5CF68-7CFA-43DA-B49A-92B523DE1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D0BF0-89DC-4EFA-B8FF-314549DE4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6BA0C-DD52-4418-B5BA-24319FE8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72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65340-C49E-4D59-AE17-5694B7D8D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B0BCD-408C-4311-AE65-719009D1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47C5-0891-4541-8B6F-942B27DA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0967-04E7-4754-BA59-5CD945A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D168-E354-4D91-87AA-5B25AF57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13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CF41-D865-40D7-A320-DE2B78E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ACF4-4EE9-4EFC-8BF7-6A079BAD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75214-9FEE-4641-B6F3-D0055FC6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E1AD-B3EF-49E2-9193-2B98A3F5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D7E9-B4D2-43A9-BF0E-10E8B8A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9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BE22-C5EE-4C08-8FE2-A5207575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665AD-7D65-4B8A-8158-E381FD86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8346-B759-4637-B961-BD634BDA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05D7E-B407-43C8-9441-C8D0AA5C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A4CF-DDC1-4C51-83B6-8EE637EB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7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22E4-4908-43AB-A28F-B24FF216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5AAF-CACE-4925-B85F-278273A90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1658B-9193-4EAC-BA0E-DFFB4BF40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A89D9-9D33-4A88-AC9F-FFA461DA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FDAF-A22A-4C63-9613-AB8691A6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1039-DBAF-49CA-A705-6474599C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3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9673-D283-447A-A0FC-92670508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0C49-60EF-4E2F-9E78-FD6D94FB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49B25-186D-4928-A9EB-900E48F33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CA151-DECE-4D3E-A404-44DA30DD1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5C884-2FD4-4D85-80D0-802A17282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DA383-99D8-4C68-93A0-2AC06BA7C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B9866-1F66-4CB4-B278-C8160DF3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074A7-AAE8-46EF-8870-8FB9EBFB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1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E0FD-AB11-4B60-A2CA-10A9E204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081F0-71EF-4D2B-B71D-78C1031D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8BFF-CC26-405D-B02E-F2D3DD67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5D0CE-4BE5-47DC-970D-D7CCAC7E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4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76A46-93B1-49AB-B8BB-B49380FF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7A46C-92DC-47EF-8036-8BDE0CEA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A7A43-ECE5-470C-B8C8-C619B67C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1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F684-BF19-4823-A264-FAEBADC0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A468-2845-4662-897F-C4709C0E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C89E-02C9-43CE-9542-3F68ECC1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02354-4752-4610-89FD-01847791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1F4B5-FE9F-4BD9-966C-F5597C2E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C1F5-930F-4E08-9558-EB61B69E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39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395B-A351-4FF9-B882-F9F40B51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E3E76-F8A9-478B-9154-109AFE049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43E8A-C4ED-4EC9-AA24-BAEB9373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C1A8-E0E9-4911-85DB-3284DCA8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DE29-CEA2-461F-BBE8-BBFB5067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9A925-0BCC-4B2A-9F61-1C70AB78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2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55B9C-7C81-444A-8C45-8E6208C3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7EDC-F78D-4674-9B9D-213214A01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BAAD-B420-433A-882F-C591C11A5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2AAD-A1E7-4921-988C-092A863C54C6}" type="datetimeFigureOut">
              <a:rPr lang="en-GB" smtClean="0"/>
              <a:t>08/06/2020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98302-1F15-45FC-9356-96158D443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6D8C-F5F9-4E4B-B8D3-14B8FAF07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3F7D-51A9-45E9-AF20-7C81D840BB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0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9589" y="365125"/>
            <a:ext cx="3544716" cy="6207125"/>
          </a:xfrm>
        </p:spPr>
      </p:pic>
    </p:spTree>
    <p:extLst>
      <p:ext uri="{BB962C8B-B14F-4D97-AF65-F5344CB8AC3E}">
        <p14:creationId xmlns:p14="http://schemas.microsoft.com/office/powerpoint/2010/main" val="235683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78960" y="365125"/>
            <a:ext cx="3579204" cy="6270236"/>
          </a:xfrm>
        </p:spPr>
      </p:pic>
    </p:spTree>
    <p:extLst>
      <p:ext uri="{BB962C8B-B14F-4D97-AF65-F5344CB8AC3E}">
        <p14:creationId xmlns:p14="http://schemas.microsoft.com/office/powerpoint/2010/main" val="5620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5840" y="329575"/>
            <a:ext cx="4663440" cy="6339116"/>
          </a:xfrm>
        </p:spPr>
      </p:pic>
    </p:spTree>
    <p:extLst>
      <p:ext uri="{BB962C8B-B14F-4D97-AF65-F5344CB8AC3E}">
        <p14:creationId xmlns:p14="http://schemas.microsoft.com/office/powerpoint/2010/main" val="177204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8525" y="413801"/>
            <a:ext cx="3994949" cy="6030398"/>
          </a:xfrm>
        </p:spPr>
      </p:pic>
    </p:spTree>
    <p:extLst>
      <p:ext uri="{BB962C8B-B14F-4D97-AF65-F5344CB8AC3E}">
        <p14:creationId xmlns:p14="http://schemas.microsoft.com/office/powerpoint/2010/main" val="124401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3411" y="365125"/>
            <a:ext cx="3564586" cy="6127750"/>
          </a:xfrm>
        </p:spPr>
      </p:pic>
    </p:spTree>
    <p:extLst>
      <p:ext uri="{BB962C8B-B14F-4D97-AF65-F5344CB8AC3E}">
        <p14:creationId xmlns:p14="http://schemas.microsoft.com/office/powerpoint/2010/main" val="373932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2852" y="202668"/>
            <a:ext cx="3973814" cy="6487860"/>
          </a:xfrm>
        </p:spPr>
      </p:pic>
    </p:spTree>
    <p:extLst>
      <p:ext uri="{BB962C8B-B14F-4D97-AF65-F5344CB8AC3E}">
        <p14:creationId xmlns:p14="http://schemas.microsoft.com/office/powerpoint/2010/main" val="4098827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2076" y="365125"/>
            <a:ext cx="2896143" cy="6127750"/>
          </a:xfrm>
        </p:spPr>
      </p:pic>
    </p:spTree>
    <p:extLst>
      <p:ext uri="{BB962C8B-B14F-4D97-AF65-F5344CB8AC3E}">
        <p14:creationId xmlns:p14="http://schemas.microsoft.com/office/powerpoint/2010/main" val="378390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3007" y="309903"/>
            <a:ext cx="4643111" cy="6238194"/>
          </a:xfrm>
        </p:spPr>
      </p:pic>
    </p:spTree>
    <p:extLst>
      <p:ext uri="{BB962C8B-B14F-4D97-AF65-F5344CB8AC3E}">
        <p14:creationId xmlns:p14="http://schemas.microsoft.com/office/powerpoint/2010/main" val="75806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6949" y="263525"/>
            <a:ext cx="4764200" cy="6330950"/>
          </a:xfrm>
        </p:spPr>
      </p:pic>
    </p:spTree>
    <p:extLst>
      <p:ext uri="{BB962C8B-B14F-4D97-AF65-F5344CB8AC3E}">
        <p14:creationId xmlns:p14="http://schemas.microsoft.com/office/powerpoint/2010/main" val="28205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89BC-BD05-4380-A83E-7ACBBC59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5150DC-9091-4F1E-BCC7-5C9B6546F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7428" y="365125"/>
            <a:ext cx="4709839" cy="6302375"/>
          </a:xfrm>
        </p:spPr>
      </p:pic>
    </p:spTree>
    <p:extLst>
      <p:ext uri="{BB962C8B-B14F-4D97-AF65-F5344CB8AC3E}">
        <p14:creationId xmlns:p14="http://schemas.microsoft.com/office/powerpoint/2010/main" val="246934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1.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</dc:title>
  <dc:creator>Tadhg Lydon</dc:creator>
  <cp:lastModifiedBy>Tadhg Lydon</cp:lastModifiedBy>
  <cp:revision>2</cp:revision>
  <dcterms:created xsi:type="dcterms:W3CDTF">2020-05-31T21:01:36Z</dcterms:created>
  <dcterms:modified xsi:type="dcterms:W3CDTF">2020-06-08T21:15:14Z</dcterms:modified>
</cp:coreProperties>
</file>