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75" r:id="rId5"/>
    <p:sldId id="274" r:id="rId6"/>
    <p:sldId id="273" r:id="rId7"/>
    <p:sldId id="272" r:id="rId8"/>
    <p:sldId id="271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A52778-8A67-4D30-BCF9-8EE37FC740EA}" v="19" dt="2020-06-16T20:12:01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dhg Lydon" userId="e3e82b0e896f6899" providerId="LiveId" clId="{ECA52778-8A67-4D30-BCF9-8EE37FC740EA}"/>
    <pc:docChg chg="addSld delSld modSld">
      <pc:chgData name="Tadhg Lydon" userId="e3e82b0e896f6899" providerId="LiveId" clId="{ECA52778-8A67-4D30-BCF9-8EE37FC740EA}" dt="2020-06-16T20:12:01.735" v="44" actId="14826"/>
      <pc:docMkLst>
        <pc:docMk/>
      </pc:docMkLst>
      <pc:sldChg chg="modSp mod">
        <pc:chgData name="Tadhg Lydon" userId="e3e82b0e896f6899" providerId="LiveId" clId="{ECA52778-8A67-4D30-BCF9-8EE37FC740EA}" dt="2020-06-14T21:53:49.751" v="2" actId="14100"/>
        <pc:sldMkLst>
          <pc:docMk/>
          <pc:sldMk cId="2356834668" sldId="257"/>
        </pc:sldMkLst>
        <pc:picChg chg="mod">
          <ac:chgData name="Tadhg Lydon" userId="e3e82b0e896f6899" providerId="LiveId" clId="{ECA52778-8A67-4D30-BCF9-8EE37FC740EA}" dt="2020-06-14T21:53:49.751" v="2" actId="14100"/>
          <ac:picMkLst>
            <pc:docMk/>
            <pc:sldMk cId="2356834668" sldId="257"/>
            <ac:picMk id="5" creationId="{B55150DC-9091-4F1E-BCC7-5C9B6546F86F}"/>
          </ac:picMkLst>
        </pc:picChg>
      </pc:sldChg>
      <pc:sldChg chg="del">
        <pc:chgData name="Tadhg Lydon" userId="e3e82b0e896f6899" providerId="LiveId" clId="{ECA52778-8A67-4D30-BCF9-8EE37FC740EA}" dt="2020-06-14T22:19:12.030" v="7" actId="47"/>
        <pc:sldMkLst>
          <pc:docMk/>
          <pc:sldMk cId="1244018874" sldId="258"/>
        </pc:sldMkLst>
      </pc:sldChg>
      <pc:sldChg chg="del">
        <pc:chgData name="Tadhg Lydon" userId="e3e82b0e896f6899" providerId="LiveId" clId="{ECA52778-8A67-4D30-BCF9-8EE37FC740EA}" dt="2020-06-14T22:19:12.030" v="7" actId="47"/>
        <pc:sldMkLst>
          <pc:docMk/>
          <pc:sldMk cId="3783902371" sldId="259"/>
        </pc:sldMkLst>
      </pc:sldChg>
      <pc:sldChg chg="del">
        <pc:chgData name="Tadhg Lydon" userId="e3e82b0e896f6899" providerId="LiveId" clId="{ECA52778-8A67-4D30-BCF9-8EE37FC740EA}" dt="2020-06-14T22:19:12.030" v="7" actId="47"/>
        <pc:sldMkLst>
          <pc:docMk/>
          <pc:sldMk cId="4098827672" sldId="260"/>
        </pc:sldMkLst>
      </pc:sldChg>
      <pc:sldChg chg="del">
        <pc:chgData name="Tadhg Lydon" userId="e3e82b0e896f6899" providerId="LiveId" clId="{ECA52778-8A67-4D30-BCF9-8EE37FC740EA}" dt="2020-06-14T22:19:12.030" v="7" actId="47"/>
        <pc:sldMkLst>
          <pc:docMk/>
          <pc:sldMk cId="3739329353" sldId="261"/>
        </pc:sldMkLst>
      </pc:sldChg>
      <pc:sldChg chg="del">
        <pc:chgData name="Tadhg Lydon" userId="e3e82b0e896f6899" providerId="LiveId" clId="{ECA52778-8A67-4D30-BCF9-8EE37FC740EA}" dt="2020-06-14T22:19:12.030" v="7" actId="47"/>
        <pc:sldMkLst>
          <pc:docMk/>
          <pc:sldMk cId="1772042623" sldId="262"/>
        </pc:sldMkLst>
      </pc:sldChg>
      <pc:sldChg chg="del">
        <pc:chgData name="Tadhg Lydon" userId="e3e82b0e896f6899" providerId="LiveId" clId="{ECA52778-8A67-4D30-BCF9-8EE37FC740EA}" dt="2020-06-14T22:19:12.030" v="7" actId="47"/>
        <pc:sldMkLst>
          <pc:docMk/>
          <pc:sldMk cId="562091499" sldId="263"/>
        </pc:sldMkLst>
      </pc:sldChg>
      <pc:sldChg chg="del">
        <pc:chgData name="Tadhg Lydon" userId="e3e82b0e896f6899" providerId="LiveId" clId="{ECA52778-8A67-4D30-BCF9-8EE37FC740EA}" dt="2020-06-14T22:19:12.030" v="7" actId="47"/>
        <pc:sldMkLst>
          <pc:docMk/>
          <pc:sldMk cId="2469345335" sldId="264"/>
        </pc:sldMkLst>
      </pc:sldChg>
      <pc:sldChg chg="del">
        <pc:chgData name="Tadhg Lydon" userId="e3e82b0e896f6899" providerId="LiveId" clId="{ECA52778-8A67-4D30-BCF9-8EE37FC740EA}" dt="2020-06-14T22:19:12.030" v="7" actId="47"/>
        <pc:sldMkLst>
          <pc:docMk/>
          <pc:sldMk cId="2820516036" sldId="265"/>
        </pc:sldMkLst>
      </pc:sldChg>
      <pc:sldChg chg="del">
        <pc:chgData name="Tadhg Lydon" userId="e3e82b0e896f6899" providerId="LiveId" clId="{ECA52778-8A67-4D30-BCF9-8EE37FC740EA}" dt="2020-06-14T22:19:12.030" v="7" actId="47"/>
        <pc:sldMkLst>
          <pc:docMk/>
          <pc:sldMk cId="758069129" sldId="266"/>
        </pc:sldMkLst>
      </pc:sldChg>
      <pc:sldChg chg="modSp add mod">
        <pc:chgData name="Tadhg Lydon" userId="e3e82b0e896f6899" providerId="LiveId" clId="{ECA52778-8A67-4D30-BCF9-8EE37FC740EA}" dt="2020-06-14T21:54:18.501" v="6" actId="14826"/>
        <pc:sldMkLst>
          <pc:docMk/>
          <pc:sldMk cId="2862166496" sldId="267"/>
        </pc:sldMkLst>
        <pc:spChg chg="mod">
          <ac:chgData name="Tadhg Lydon" userId="e3e82b0e896f6899" providerId="LiveId" clId="{ECA52778-8A67-4D30-BCF9-8EE37FC740EA}" dt="2020-06-14T21:54:12.639" v="5" actId="20577"/>
          <ac:spMkLst>
            <pc:docMk/>
            <pc:sldMk cId="2862166496" sldId="267"/>
            <ac:spMk id="2" creationId="{9CEA89BC-BD05-4380-A83E-7ACBBC591921}"/>
          </ac:spMkLst>
        </pc:spChg>
        <pc:picChg chg="mod">
          <ac:chgData name="Tadhg Lydon" userId="e3e82b0e896f6899" providerId="LiveId" clId="{ECA52778-8A67-4D30-BCF9-8EE37FC740EA}" dt="2020-06-14T21:54:18.501" v="6" actId="14826"/>
          <ac:picMkLst>
            <pc:docMk/>
            <pc:sldMk cId="2862166496" sldId="267"/>
            <ac:picMk id="5" creationId="{B55150DC-9091-4F1E-BCC7-5C9B6546F86F}"/>
          </ac:picMkLst>
        </pc:picChg>
      </pc:sldChg>
      <pc:sldChg chg="modSp add mod">
        <pc:chgData name="Tadhg Lydon" userId="e3e82b0e896f6899" providerId="LiveId" clId="{ECA52778-8A67-4D30-BCF9-8EE37FC740EA}" dt="2020-06-16T20:10:00.909" v="20" actId="14100"/>
        <pc:sldMkLst>
          <pc:docMk/>
          <pc:sldMk cId="4007865290" sldId="268"/>
        </pc:sldMkLst>
        <pc:spChg chg="mod">
          <ac:chgData name="Tadhg Lydon" userId="e3e82b0e896f6899" providerId="LiveId" clId="{ECA52778-8A67-4D30-BCF9-8EE37FC740EA}" dt="2020-06-16T20:09:35.158" v="17" actId="20577"/>
          <ac:spMkLst>
            <pc:docMk/>
            <pc:sldMk cId="4007865290" sldId="268"/>
            <ac:spMk id="2" creationId="{9CEA89BC-BD05-4380-A83E-7ACBBC591921}"/>
          </ac:spMkLst>
        </pc:spChg>
        <pc:picChg chg="mod">
          <ac:chgData name="Tadhg Lydon" userId="e3e82b0e896f6899" providerId="LiveId" clId="{ECA52778-8A67-4D30-BCF9-8EE37FC740EA}" dt="2020-06-16T20:10:00.909" v="20" actId="14100"/>
          <ac:picMkLst>
            <pc:docMk/>
            <pc:sldMk cId="4007865290" sldId="268"/>
            <ac:picMk id="5" creationId="{B55150DC-9091-4F1E-BCC7-5C9B6546F86F}"/>
          </ac:picMkLst>
        </pc:picChg>
      </pc:sldChg>
      <pc:sldChg chg="modSp add mod">
        <pc:chgData name="Tadhg Lydon" userId="e3e82b0e896f6899" providerId="LiveId" clId="{ECA52778-8A67-4D30-BCF9-8EE37FC740EA}" dt="2020-06-16T20:12:01.735" v="44" actId="14826"/>
        <pc:sldMkLst>
          <pc:docMk/>
          <pc:sldMk cId="3697803734" sldId="269"/>
        </pc:sldMkLst>
        <pc:spChg chg="mod">
          <ac:chgData name="Tadhg Lydon" userId="e3e82b0e896f6899" providerId="LiveId" clId="{ECA52778-8A67-4D30-BCF9-8EE37FC740EA}" dt="2020-06-16T20:11:46.360" v="43" actId="20577"/>
          <ac:spMkLst>
            <pc:docMk/>
            <pc:sldMk cId="3697803734" sldId="269"/>
            <ac:spMk id="2" creationId="{9CEA89BC-BD05-4380-A83E-7ACBBC591921}"/>
          </ac:spMkLst>
        </pc:spChg>
        <pc:picChg chg="mod">
          <ac:chgData name="Tadhg Lydon" userId="e3e82b0e896f6899" providerId="LiveId" clId="{ECA52778-8A67-4D30-BCF9-8EE37FC740EA}" dt="2020-06-16T20:12:01.735" v="44" actId="14826"/>
          <ac:picMkLst>
            <pc:docMk/>
            <pc:sldMk cId="3697803734" sldId="269"/>
            <ac:picMk id="5" creationId="{B55150DC-9091-4F1E-BCC7-5C9B6546F86F}"/>
          </ac:picMkLst>
        </pc:picChg>
      </pc:sldChg>
      <pc:sldChg chg="modSp add mod">
        <pc:chgData name="Tadhg Lydon" userId="e3e82b0e896f6899" providerId="LiveId" clId="{ECA52778-8A67-4D30-BCF9-8EE37FC740EA}" dt="2020-06-16T20:11:40.951" v="40" actId="1076"/>
        <pc:sldMkLst>
          <pc:docMk/>
          <pc:sldMk cId="3129130976" sldId="270"/>
        </pc:sldMkLst>
        <pc:spChg chg="mod">
          <ac:chgData name="Tadhg Lydon" userId="e3e82b0e896f6899" providerId="LiveId" clId="{ECA52778-8A67-4D30-BCF9-8EE37FC740EA}" dt="2020-06-16T20:11:26.576" v="37" actId="20577"/>
          <ac:spMkLst>
            <pc:docMk/>
            <pc:sldMk cId="3129130976" sldId="270"/>
            <ac:spMk id="2" creationId="{9CEA89BC-BD05-4380-A83E-7ACBBC591921}"/>
          </ac:spMkLst>
        </pc:spChg>
        <pc:picChg chg="mod">
          <ac:chgData name="Tadhg Lydon" userId="e3e82b0e896f6899" providerId="LiveId" clId="{ECA52778-8A67-4D30-BCF9-8EE37FC740EA}" dt="2020-06-16T20:11:40.951" v="40" actId="1076"/>
          <ac:picMkLst>
            <pc:docMk/>
            <pc:sldMk cId="3129130976" sldId="270"/>
            <ac:picMk id="5" creationId="{B55150DC-9091-4F1E-BCC7-5C9B6546F86F}"/>
          </ac:picMkLst>
        </pc:picChg>
      </pc:sldChg>
      <pc:sldChg chg="modSp add mod">
        <pc:chgData name="Tadhg Lydon" userId="e3e82b0e896f6899" providerId="LiveId" clId="{ECA52778-8A67-4D30-BCF9-8EE37FC740EA}" dt="2020-06-16T20:11:21.870" v="35" actId="14826"/>
        <pc:sldMkLst>
          <pc:docMk/>
          <pc:sldMk cId="3787707763" sldId="271"/>
        </pc:sldMkLst>
        <pc:spChg chg="mod">
          <ac:chgData name="Tadhg Lydon" userId="e3e82b0e896f6899" providerId="LiveId" clId="{ECA52778-8A67-4D30-BCF9-8EE37FC740EA}" dt="2020-06-16T20:11:11.961" v="34" actId="20577"/>
          <ac:spMkLst>
            <pc:docMk/>
            <pc:sldMk cId="3787707763" sldId="271"/>
            <ac:spMk id="2" creationId="{9CEA89BC-BD05-4380-A83E-7ACBBC591921}"/>
          </ac:spMkLst>
        </pc:spChg>
        <pc:picChg chg="mod">
          <ac:chgData name="Tadhg Lydon" userId="e3e82b0e896f6899" providerId="LiveId" clId="{ECA52778-8A67-4D30-BCF9-8EE37FC740EA}" dt="2020-06-16T20:11:21.870" v="35" actId="14826"/>
          <ac:picMkLst>
            <pc:docMk/>
            <pc:sldMk cId="3787707763" sldId="271"/>
            <ac:picMk id="5" creationId="{B55150DC-9091-4F1E-BCC7-5C9B6546F86F}"/>
          </ac:picMkLst>
        </pc:picChg>
      </pc:sldChg>
      <pc:sldChg chg="modSp add mod">
        <pc:chgData name="Tadhg Lydon" userId="e3e82b0e896f6899" providerId="LiveId" clId="{ECA52778-8A67-4D30-BCF9-8EE37FC740EA}" dt="2020-06-16T20:11:07.306" v="32" actId="14826"/>
        <pc:sldMkLst>
          <pc:docMk/>
          <pc:sldMk cId="844639726" sldId="272"/>
        </pc:sldMkLst>
        <pc:spChg chg="mod">
          <ac:chgData name="Tadhg Lydon" userId="e3e82b0e896f6899" providerId="LiveId" clId="{ECA52778-8A67-4D30-BCF9-8EE37FC740EA}" dt="2020-06-16T20:10:59.260" v="31" actId="20577"/>
          <ac:spMkLst>
            <pc:docMk/>
            <pc:sldMk cId="844639726" sldId="272"/>
            <ac:spMk id="2" creationId="{9CEA89BC-BD05-4380-A83E-7ACBBC591921}"/>
          </ac:spMkLst>
        </pc:spChg>
        <pc:picChg chg="mod">
          <ac:chgData name="Tadhg Lydon" userId="e3e82b0e896f6899" providerId="LiveId" clId="{ECA52778-8A67-4D30-BCF9-8EE37FC740EA}" dt="2020-06-16T20:11:07.306" v="32" actId="14826"/>
          <ac:picMkLst>
            <pc:docMk/>
            <pc:sldMk cId="844639726" sldId="272"/>
            <ac:picMk id="5" creationId="{B55150DC-9091-4F1E-BCC7-5C9B6546F86F}"/>
          </ac:picMkLst>
        </pc:picChg>
      </pc:sldChg>
      <pc:sldChg chg="modSp add mod">
        <pc:chgData name="Tadhg Lydon" userId="e3e82b0e896f6899" providerId="LiveId" clId="{ECA52778-8A67-4D30-BCF9-8EE37FC740EA}" dt="2020-06-16T20:10:49.767" v="29" actId="14826"/>
        <pc:sldMkLst>
          <pc:docMk/>
          <pc:sldMk cId="373720630" sldId="273"/>
        </pc:sldMkLst>
        <pc:spChg chg="mod">
          <ac:chgData name="Tadhg Lydon" userId="e3e82b0e896f6899" providerId="LiveId" clId="{ECA52778-8A67-4D30-BCF9-8EE37FC740EA}" dt="2020-06-16T20:10:36.009" v="28" actId="20577"/>
          <ac:spMkLst>
            <pc:docMk/>
            <pc:sldMk cId="373720630" sldId="273"/>
            <ac:spMk id="2" creationId="{9CEA89BC-BD05-4380-A83E-7ACBBC591921}"/>
          </ac:spMkLst>
        </pc:spChg>
        <pc:picChg chg="mod">
          <ac:chgData name="Tadhg Lydon" userId="e3e82b0e896f6899" providerId="LiveId" clId="{ECA52778-8A67-4D30-BCF9-8EE37FC740EA}" dt="2020-06-16T20:10:49.767" v="29" actId="14826"/>
          <ac:picMkLst>
            <pc:docMk/>
            <pc:sldMk cId="373720630" sldId="273"/>
            <ac:picMk id="5" creationId="{B55150DC-9091-4F1E-BCC7-5C9B6546F86F}"/>
          </ac:picMkLst>
        </pc:picChg>
      </pc:sldChg>
      <pc:sldChg chg="modSp add mod">
        <pc:chgData name="Tadhg Lydon" userId="e3e82b0e896f6899" providerId="LiveId" clId="{ECA52778-8A67-4D30-BCF9-8EE37FC740EA}" dt="2020-06-16T20:10:31.889" v="26" actId="14826"/>
        <pc:sldMkLst>
          <pc:docMk/>
          <pc:sldMk cId="3921089814" sldId="274"/>
        </pc:sldMkLst>
        <pc:spChg chg="mod">
          <ac:chgData name="Tadhg Lydon" userId="e3e82b0e896f6899" providerId="LiveId" clId="{ECA52778-8A67-4D30-BCF9-8EE37FC740EA}" dt="2020-06-16T20:10:20.803" v="25" actId="20577"/>
          <ac:spMkLst>
            <pc:docMk/>
            <pc:sldMk cId="3921089814" sldId="274"/>
            <ac:spMk id="2" creationId="{9CEA89BC-BD05-4380-A83E-7ACBBC591921}"/>
          </ac:spMkLst>
        </pc:spChg>
        <pc:picChg chg="mod">
          <ac:chgData name="Tadhg Lydon" userId="e3e82b0e896f6899" providerId="LiveId" clId="{ECA52778-8A67-4D30-BCF9-8EE37FC740EA}" dt="2020-06-16T20:10:31.889" v="26" actId="14826"/>
          <ac:picMkLst>
            <pc:docMk/>
            <pc:sldMk cId="3921089814" sldId="274"/>
            <ac:picMk id="5" creationId="{B55150DC-9091-4F1E-BCC7-5C9B6546F86F}"/>
          </ac:picMkLst>
        </pc:picChg>
      </pc:sldChg>
      <pc:sldChg chg="modSp add mod">
        <pc:chgData name="Tadhg Lydon" userId="e3e82b0e896f6899" providerId="LiveId" clId="{ECA52778-8A67-4D30-BCF9-8EE37FC740EA}" dt="2020-06-16T20:10:17.685" v="23" actId="20577"/>
        <pc:sldMkLst>
          <pc:docMk/>
          <pc:sldMk cId="3700917393" sldId="275"/>
        </pc:sldMkLst>
        <pc:spChg chg="mod">
          <ac:chgData name="Tadhg Lydon" userId="e3e82b0e896f6899" providerId="LiveId" clId="{ECA52778-8A67-4D30-BCF9-8EE37FC740EA}" dt="2020-06-16T20:10:17.685" v="23" actId="20577"/>
          <ac:spMkLst>
            <pc:docMk/>
            <pc:sldMk cId="3700917393" sldId="275"/>
            <ac:spMk id="2" creationId="{9CEA89BC-BD05-4380-A83E-7ACBBC591921}"/>
          </ac:spMkLst>
        </pc:spChg>
        <pc:picChg chg="mod">
          <ac:chgData name="Tadhg Lydon" userId="e3e82b0e896f6899" providerId="LiveId" clId="{ECA52778-8A67-4D30-BCF9-8EE37FC740EA}" dt="2020-06-16T20:10:12.048" v="21" actId="14826"/>
          <ac:picMkLst>
            <pc:docMk/>
            <pc:sldMk cId="3700917393" sldId="275"/>
            <ac:picMk id="5" creationId="{B55150DC-9091-4F1E-BCC7-5C9B6546F86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1923-50AA-4CFB-90DA-9FD1E2B71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F688E-85C7-45FB-A511-F60134A65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BA661-65CC-4729-8C01-8E3B52D3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AAD-A1E7-4921-988C-092A863C54C6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418C-A606-4173-8F67-2A8F98C1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B7C20-BE5A-431B-BC6E-D467B259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3F7D-51A9-45E9-AF20-7C81D840B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21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0EB8-60DD-4CA7-87B9-A50C3871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7FD15-3E09-4285-A77D-A39F3584B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5CF68-7CFA-43DA-B49A-92B523DE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AAD-A1E7-4921-988C-092A863C54C6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D0BF0-89DC-4EFA-B8FF-314549DE4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6BA0C-DD52-4418-B5BA-24319FE8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3F7D-51A9-45E9-AF20-7C81D840B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72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65340-C49E-4D59-AE17-5694B7D8D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B0BCD-408C-4311-AE65-719009D1B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847C5-0891-4541-8B6F-942B27DA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AAD-A1E7-4921-988C-092A863C54C6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C0967-04E7-4754-BA59-5CD945A7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7D168-E354-4D91-87AA-5B25AF57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3F7D-51A9-45E9-AF20-7C81D840B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13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CF41-D865-40D7-A320-DE2B78E6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ACF4-4EE9-4EFC-8BF7-6A079BAD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75214-9FEE-4641-B6F3-D0055FC6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AAD-A1E7-4921-988C-092A863C54C6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2E1AD-B3EF-49E2-9193-2B98A3F5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5D7E9-B4D2-43A9-BF0E-10E8B8A4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3F7D-51A9-45E9-AF20-7C81D840B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39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BE22-C5EE-4C08-8FE2-A5207575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665AD-7D65-4B8A-8158-E381FD867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98346-B759-4637-B961-BD634BDA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AAD-A1E7-4921-988C-092A863C54C6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05D7E-B407-43C8-9441-C8D0AA5C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7A4CF-DDC1-4C51-83B6-8EE637EB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3F7D-51A9-45E9-AF20-7C81D840B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07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22E4-4908-43AB-A28F-B24FF216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25AAF-CACE-4925-B85F-278273A90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1658B-9193-4EAC-BA0E-DFFB4BF40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A89D9-9D33-4A88-AC9F-FFA461DA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AAD-A1E7-4921-988C-092A863C54C6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9FDAF-A22A-4C63-9613-AB8691A6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A1039-DBAF-49CA-A705-6474599C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3F7D-51A9-45E9-AF20-7C81D840B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3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69673-D283-447A-A0FC-92670508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50C49-60EF-4E2F-9E78-FD6D94FB1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49B25-186D-4928-A9EB-900E48F33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CA151-DECE-4D3E-A404-44DA30DD1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5C884-2FD4-4D85-80D0-802A17282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DA383-99D8-4C68-93A0-2AC06BA7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AAD-A1E7-4921-988C-092A863C54C6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DB9866-1F66-4CB4-B278-C8160DF3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1074A7-AAE8-46EF-8870-8FB9EBFB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3F7D-51A9-45E9-AF20-7C81D840B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71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E0FD-AB11-4B60-A2CA-10A9E204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081F0-71EF-4D2B-B71D-78C1031D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AAD-A1E7-4921-988C-092A863C54C6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18BFF-CC26-405D-B02E-F2D3DD67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5D0CE-4BE5-47DC-970D-D7CCAC7E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3F7D-51A9-45E9-AF20-7C81D840B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04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76A46-93B1-49AB-B8BB-B49380FF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AAD-A1E7-4921-988C-092A863C54C6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7A46C-92DC-47EF-8036-8BDE0CEA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A7A43-ECE5-470C-B8C8-C619B67C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3F7D-51A9-45E9-AF20-7C81D840B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61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F684-BF19-4823-A264-FAEBADC0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0A468-2845-4662-897F-C4709C0ED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C89E-02C9-43CE-9542-3F68ECC1A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02354-4752-4610-89FD-01847791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AAD-A1E7-4921-988C-092A863C54C6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1F4B5-FE9F-4BD9-966C-F5597C2E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FC1F5-930F-4E08-9558-EB61B69E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3F7D-51A9-45E9-AF20-7C81D840B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39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395B-A351-4FF9-B882-F9F40B51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E3E76-F8A9-478B-9154-109AFE049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43E8A-C4ED-4EC9-AA24-BAEB93735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AC1A8-E0E9-4911-85DB-3284DCA8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AAD-A1E7-4921-988C-092A863C54C6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6DE29-CEA2-461F-BBE8-BBFB5067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9A925-0BCC-4B2A-9F61-1C70AB78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3F7D-51A9-45E9-AF20-7C81D840B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02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55B9C-7C81-444A-8C45-8E6208C3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17EDC-F78D-4674-9B9D-213214A01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8BAAD-B420-433A-882F-C591C11A5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82AAD-A1E7-4921-988C-092A863C54C6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98302-1F15-45FC-9356-96158D443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96D8C-F5F9-4E4B-B8D3-14B8FAF07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03F7D-51A9-45E9-AF20-7C81D840B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08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89BC-BD05-4380-A83E-7ACBBC59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150DC-9091-4F1E-BCC7-5C9B6546F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9622" y="2164080"/>
            <a:ext cx="7609975" cy="2570480"/>
          </a:xfrm>
        </p:spPr>
      </p:pic>
    </p:spTree>
    <p:extLst>
      <p:ext uri="{BB962C8B-B14F-4D97-AF65-F5344CB8AC3E}">
        <p14:creationId xmlns:p14="http://schemas.microsoft.com/office/powerpoint/2010/main" val="235683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89BC-BD05-4380-A83E-7ACBBC59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150DC-9091-4F1E-BCC7-5C9B6546F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9622" y="2625730"/>
            <a:ext cx="7609975" cy="1647179"/>
          </a:xfrm>
        </p:spPr>
      </p:pic>
    </p:spTree>
    <p:extLst>
      <p:ext uri="{BB962C8B-B14F-4D97-AF65-F5344CB8AC3E}">
        <p14:creationId xmlns:p14="http://schemas.microsoft.com/office/powerpoint/2010/main" val="369780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89BC-BD05-4380-A83E-7ACBBC59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150DC-9091-4F1E-BCC7-5C9B6546F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9622" y="2288174"/>
            <a:ext cx="7609975" cy="2322291"/>
          </a:xfrm>
        </p:spPr>
      </p:pic>
    </p:spTree>
    <p:extLst>
      <p:ext uri="{BB962C8B-B14F-4D97-AF65-F5344CB8AC3E}">
        <p14:creationId xmlns:p14="http://schemas.microsoft.com/office/powerpoint/2010/main" val="286216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89BC-BD05-4380-A83E-7ACBBC59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150DC-9091-4F1E-BCC7-5C9B6546F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8161" y="2288174"/>
            <a:ext cx="7057254" cy="3388726"/>
          </a:xfrm>
        </p:spPr>
      </p:pic>
    </p:spTree>
    <p:extLst>
      <p:ext uri="{BB962C8B-B14F-4D97-AF65-F5344CB8AC3E}">
        <p14:creationId xmlns:p14="http://schemas.microsoft.com/office/powerpoint/2010/main" val="400786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89BC-BD05-4380-A83E-7ACBBC59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150DC-9091-4F1E-BCC7-5C9B6546F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9622" y="2635152"/>
            <a:ext cx="7609975" cy="1628335"/>
          </a:xfrm>
        </p:spPr>
      </p:pic>
    </p:spTree>
    <p:extLst>
      <p:ext uri="{BB962C8B-B14F-4D97-AF65-F5344CB8AC3E}">
        <p14:creationId xmlns:p14="http://schemas.microsoft.com/office/powerpoint/2010/main" val="370091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89BC-BD05-4380-A83E-7ACBBC59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150DC-9091-4F1E-BCC7-5C9B6546F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9622" y="2446186"/>
            <a:ext cx="7609975" cy="2006266"/>
          </a:xfrm>
        </p:spPr>
      </p:pic>
    </p:spTree>
    <p:extLst>
      <p:ext uri="{BB962C8B-B14F-4D97-AF65-F5344CB8AC3E}">
        <p14:creationId xmlns:p14="http://schemas.microsoft.com/office/powerpoint/2010/main" val="392108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89BC-BD05-4380-A83E-7ACBBC59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150DC-9091-4F1E-BCC7-5C9B6546F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9831" y="2288174"/>
            <a:ext cx="7189557" cy="2322291"/>
          </a:xfrm>
        </p:spPr>
      </p:pic>
    </p:spTree>
    <p:extLst>
      <p:ext uri="{BB962C8B-B14F-4D97-AF65-F5344CB8AC3E}">
        <p14:creationId xmlns:p14="http://schemas.microsoft.com/office/powerpoint/2010/main" val="37372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89BC-BD05-4380-A83E-7ACBBC59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150DC-9091-4F1E-BCC7-5C9B6546F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9622" y="2760485"/>
            <a:ext cx="7609975" cy="1377668"/>
          </a:xfrm>
        </p:spPr>
      </p:pic>
    </p:spTree>
    <p:extLst>
      <p:ext uri="{BB962C8B-B14F-4D97-AF65-F5344CB8AC3E}">
        <p14:creationId xmlns:p14="http://schemas.microsoft.com/office/powerpoint/2010/main" val="84463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89BC-BD05-4380-A83E-7ACBBC59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150DC-9091-4F1E-BCC7-5C9B6546F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9622" y="2480778"/>
            <a:ext cx="7609975" cy="1937083"/>
          </a:xfrm>
        </p:spPr>
      </p:pic>
    </p:spTree>
    <p:extLst>
      <p:ext uri="{BB962C8B-B14F-4D97-AF65-F5344CB8AC3E}">
        <p14:creationId xmlns:p14="http://schemas.microsoft.com/office/powerpoint/2010/main" val="378770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89BC-BD05-4380-A83E-7ACBBC59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150DC-9091-4F1E-BCC7-5C9B6546F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2900" y="2280736"/>
            <a:ext cx="6546199" cy="2636251"/>
          </a:xfrm>
        </p:spPr>
      </p:pic>
    </p:spTree>
    <p:extLst>
      <p:ext uri="{BB962C8B-B14F-4D97-AF65-F5344CB8AC3E}">
        <p14:creationId xmlns:p14="http://schemas.microsoft.com/office/powerpoint/2010/main" val="312913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3456</TotalTime>
  <Words>20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1.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</dc:title>
  <dc:creator>Tadhg Lydon</dc:creator>
  <cp:lastModifiedBy>Tadhg Lydon</cp:lastModifiedBy>
  <cp:revision>3</cp:revision>
  <dcterms:created xsi:type="dcterms:W3CDTF">2020-05-31T21:01:36Z</dcterms:created>
  <dcterms:modified xsi:type="dcterms:W3CDTF">2020-06-16T20:12:05Z</dcterms:modified>
</cp:coreProperties>
</file>