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C32946-FD21-4FD6-8BB7-9AD6C0C835F8}" v="1" dt="2020-05-18T19:14:56.7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>
      <p:cViewPr>
        <p:scale>
          <a:sx n="41" d="100"/>
          <a:sy n="41" d="100"/>
        </p:scale>
        <p:origin x="192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dhg Lydon" userId="e3e82b0e896f6899" providerId="LiveId" clId="{33C32946-FD21-4FD6-8BB7-9AD6C0C835F8}"/>
    <pc:docChg chg="undo custSel modSld">
      <pc:chgData name="Tadhg Lydon" userId="e3e82b0e896f6899" providerId="LiveId" clId="{33C32946-FD21-4FD6-8BB7-9AD6C0C835F8}" dt="2020-05-18T19:21:31.114" v="8" actId="1076"/>
      <pc:docMkLst>
        <pc:docMk/>
      </pc:docMkLst>
      <pc:sldChg chg="modSp mod">
        <pc:chgData name="Tadhg Lydon" userId="e3e82b0e896f6899" providerId="LiveId" clId="{33C32946-FD21-4FD6-8BB7-9AD6C0C835F8}" dt="2020-05-18T19:21:31.114" v="8" actId="1076"/>
        <pc:sldMkLst>
          <pc:docMk/>
          <pc:sldMk cId="268724110" sldId="256"/>
        </pc:sldMkLst>
        <pc:spChg chg="mod">
          <ac:chgData name="Tadhg Lydon" userId="e3e82b0e896f6899" providerId="LiveId" clId="{33C32946-FD21-4FD6-8BB7-9AD6C0C835F8}" dt="2020-05-18T19:15:28.915" v="7" actId="14100"/>
          <ac:spMkLst>
            <pc:docMk/>
            <pc:sldMk cId="268724110" sldId="256"/>
            <ac:spMk id="5" creationId="{41EBD5D8-3A97-4932-8E8A-F028925A7990}"/>
          </ac:spMkLst>
        </pc:spChg>
        <pc:picChg chg="mod">
          <ac:chgData name="Tadhg Lydon" userId="e3e82b0e896f6899" providerId="LiveId" clId="{33C32946-FD21-4FD6-8BB7-9AD6C0C835F8}" dt="2020-05-18T19:21:31.114" v="8" actId="1076"/>
          <ac:picMkLst>
            <pc:docMk/>
            <pc:sldMk cId="268724110" sldId="256"/>
            <ac:picMk id="4" creationId="{07270A68-4B66-4486-BCFB-1E98F2A7CA9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5B6CA-B05C-4870-A713-09ABCEA09CDD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C8603-5D56-4AD7-BBA8-F14208D494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8407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27332-37A8-42EF-8BBD-935CBD06F2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AB7198-6E26-4CB0-974C-EBF6A8961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12911-A4D1-4DB5-9C91-E2F816729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6352-BD77-41F4-A856-1EB42EECA0F1}" type="datetime1">
              <a:rPr lang="en-GB" smtClean="0"/>
              <a:t>18/05/2020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75B12-4BE3-446A-87DF-77514543A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4ED3C-F15E-468E-B559-5C3BAAF4D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975C-62D7-4F99-93E2-6ECE8A7BD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0548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ADC5B-68D5-4BAD-98E2-BA7BFADE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94FBA1-E29D-40BB-B03D-B950C9DEA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C48D2-3EFA-4427-8295-F143F4619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A28DD-9DAA-4B07-8803-302B0FB26CF3}" type="datetime1">
              <a:rPr lang="en-GB" smtClean="0"/>
              <a:t>18/05/2020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ADAB8-B6C9-4D4E-9D6F-9D7160297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5A939-221F-4D16-9E82-70199D78E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975C-62D7-4F99-93E2-6ECE8A7BD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180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EF4CF0-FD25-42D2-98C2-6536D460A7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F1D3A0-9191-480E-87E4-0B19781EC6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79637-2768-4CAE-925A-7A4D89CDA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CAEAB-0A2B-47B3-A406-6923272EDC3E}" type="datetime1">
              <a:rPr lang="en-GB" smtClean="0"/>
              <a:t>18/05/2020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B8D78-9FEA-4B55-8DC6-8E05A53EB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CC570-160F-4765-9295-0CC78E1E7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975C-62D7-4F99-93E2-6ECE8A7BD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310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28725-0D11-4BA9-B9C9-20658619B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A3881-4B6F-4E94-8987-C2AB16EAC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1822B-6567-4D25-8329-8496AAC62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191A1-D011-4F5F-B59C-719EC8AD97CA}" type="datetime1">
              <a:rPr lang="en-GB" smtClean="0"/>
              <a:t>18/05/2020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E3A19-5AA5-4242-BC8A-047A5A084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8B6FA-6761-4094-9ADD-1CFE6962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975C-62D7-4F99-93E2-6ECE8A7BD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2859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99B21-66B4-425C-A3C5-BB70588C1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2DE9A-ADEB-4BBC-B48A-52A34DD4E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0054B-D548-4849-990A-7314F2154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821C1-D4FB-47CC-B7F4-AF341FE4E5C4}" type="datetime1">
              <a:rPr lang="en-GB" smtClean="0"/>
              <a:t>18/05/2020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CA1CC-9AD4-432B-B70D-1A138306D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FE79D-9AC4-4F05-B073-BC4E085BF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975C-62D7-4F99-93E2-6ECE8A7BD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364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102B1-9CAC-46FB-9346-21375889A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2769B-BE4E-4214-BDB5-200458924F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CEE3E7-45D5-42BA-A495-7F16FBAD5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997C4-6EF1-442B-B6D8-95A7CEFC7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F1FE-AF33-4A1D-9A1B-62035CC6507B}" type="datetime1">
              <a:rPr lang="en-GB" smtClean="0"/>
              <a:t>18/05/2020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41372-D185-42AF-9D6D-8FD0941E1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175623-812F-4F3E-955A-8B05DB08C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975C-62D7-4F99-93E2-6ECE8A7BD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329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4E054-627A-49EC-8821-8A3DC74D6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B9F29-99B5-4243-AC7D-0FD2D5C29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80F8E-A9A7-4DBD-809E-21CD5EEF3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903FAB-9BC8-4AC0-85B4-03C99A49B2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A5D8C0-630C-4D90-BCC6-D978CBC9D8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D41364-9766-4DF0-8ABA-55A32CF3C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B3378-4E06-4F11-BD82-9473A6A77263}" type="datetime1">
              <a:rPr lang="en-GB" smtClean="0"/>
              <a:t>18/05/2020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41CB9A-3F7F-4CDF-9049-4D2B50AC8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36189A-BEA7-482A-8EF6-BFD4B7403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975C-62D7-4F99-93E2-6ECE8A7BD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081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347D6-DCA6-49FF-A7DC-590BC033D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32464B-8FA3-4BF0-A6AE-5D7123856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271EE-F993-4826-B0EE-06556C3E73F9}" type="datetime1">
              <a:rPr lang="en-GB" smtClean="0"/>
              <a:t>18/05/2020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6D7023-B172-440B-997D-0BA48BE10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AFFB87-F068-4135-8CCF-67DD71C74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975C-62D7-4F99-93E2-6ECE8A7BD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601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287DBA-F853-48DC-A214-4E37A31D3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299F-F351-4649-A3A1-6743B5979A05}" type="datetime1">
              <a:rPr lang="en-GB" smtClean="0"/>
              <a:t>18/05/2020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EC38C1-0098-4993-99BF-8DBA9FE78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859B22-D168-4D43-9532-BAB7F91A0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975C-62D7-4F99-93E2-6ECE8A7BD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607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5B066-0C70-4CF6-A180-9A4A5917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E7DE4-288B-4F9D-9244-5ADBD552D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3A6D3-7566-4505-BC74-285A4FD24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E4FC7-1BDC-4DF3-9BD4-57BF1509D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EC318-3C0F-40C7-A3F2-5B11D151BD8A}" type="datetime1">
              <a:rPr lang="en-GB" smtClean="0"/>
              <a:t>18/05/2020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95BA7B-DB30-4C0B-B1F0-D7796C40C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4A278-D514-4DE3-AC8D-B21D01442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975C-62D7-4F99-93E2-6ECE8A7BD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84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713F7-F932-4DA5-A1C8-BA9BA6552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AF319C-9C47-4DF0-BB97-C9E759E188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55CB3C-8B5E-4355-85C2-DE8B77226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E53E8F-A8DC-449F-811D-983D22FC9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94A61-53C6-467C-9436-9448F274F018}" type="datetime1">
              <a:rPr lang="en-GB" smtClean="0"/>
              <a:t>18/05/2020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E385CD-5CDA-43DF-969B-7796758C0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B6F30C-B192-4A24-A87A-2BA5758A9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975C-62D7-4F99-93E2-6ECE8A7BD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540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6B55E8-CD7D-404B-8D8A-412088703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ABAEA-14C5-4A75-9DBF-EA2523756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2F63E-921D-4F94-BF03-F1E80BDADB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EF002-FCC5-4257-86A4-D1865DAB2371}" type="datetime1">
              <a:rPr lang="en-GB" smtClean="0"/>
              <a:t>18/05/2020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A1C01-3F9C-4E84-970C-8816618261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E6850-6954-4EFB-9DF9-D7E29A423D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5975C-62D7-4F99-93E2-6ECE8A7BD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5590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270A68-4B66-4486-BCFB-1E98F2A7C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507" y="1123527"/>
            <a:ext cx="5695408" cy="46048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12350F3-DB83-413A-980B-1CEB92498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453265" y="1570814"/>
            <a:ext cx="0" cy="3710227"/>
          </a:xfrm>
          <a:prstGeom prst="line">
            <a:avLst/>
          </a:prstGeom>
          <a:ln w="19050">
            <a:solidFill>
              <a:srgbClr val="A47E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EBD5D8-3A97-4932-8E8A-F028925A7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975C-62D7-4F99-93E2-6ECE8A7BD59C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724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E14EEA-D273-4516-A2A1-F6CA421D8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297" y="965201"/>
            <a:ext cx="6327254" cy="491156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51BBC2-C8F0-4BF2-B954-8A2346D44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975C-62D7-4F99-93E2-6ECE8A7BD59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3109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22E8B2-32F7-4BA1-8A30-DA20727C0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468" y="1123527"/>
            <a:ext cx="5703405" cy="46048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12350F3-DB83-413A-980B-1CEB92498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453265" y="1570814"/>
            <a:ext cx="0" cy="3710227"/>
          </a:xfrm>
          <a:prstGeom prst="line">
            <a:avLst/>
          </a:prstGeom>
          <a:ln w="19050">
            <a:solidFill>
              <a:srgbClr val="9A78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F5D812-700D-412E-9DC0-3B6C14687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975C-62D7-4F99-93E2-6ECE8A7BD59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362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51159C4-B083-4958-8196-D9DE816FD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634" y="1123527"/>
            <a:ext cx="6105239" cy="46048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12350F3-DB83-413A-980B-1CEB92498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453265" y="1570814"/>
            <a:ext cx="0" cy="3710227"/>
          </a:xfrm>
          <a:prstGeom prst="line">
            <a:avLst/>
          </a:prstGeom>
          <a:ln w="19050">
            <a:solidFill>
              <a:srgbClr val="916A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82B65A-3EF0-445E-BA23-C44B666E0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975C-62D7-4F99-93E2-6ECE8A7BD59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9697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A367E0-B2EC-4506-AB90-2DC59914D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464" y="1123527"/>
            <a:ext cx="6089409" cy="46048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12350F3-DB83-413A-980B-1CEB92498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453265" y="1570814"/>
            <a:ext cx="0" cy="3710227"/>
          </a:xfrm>
          <a:prstGeom prst="line">
            <a:avLst/>
          </a:prstGeom>
          <a:ln w="19050">
            <a:solidFill>
              <a:srgbClr val="6A3B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2FC338-778C-426E-B658-5EE2C4BE0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975C-62D7-4F99-93E2-6ECE8A7BD59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765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069981-41B4-48E2-A58F-5D4C519E5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766" y="1123527"/>
            <a:ext cx="5320107" cy="46048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12350F3-DB83-413A-980B-1CEB92498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453265" y="1570814"/>
            <a:ext cx="0" cy="3710227"/>
          </a:xfrm>
          <a:prstGeom prst="line">
            <a:avLst/>
          </a:prstGeom>
          <a:ln w="19050">
            <a:solidFill>
              <a:srgbClr val="A273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2BDC2A-E635-4D63-9CBE-65A069E21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975C-62D7-4F99-93E2-6ECE8A7BD59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505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2F6364A-B358-4BEE-B158-0734D2C93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8202" y="1570814"/>
            <a:ext cx="0" cy="3710227"/>
          </a:xfrm>
          <a:prstGeom prst="line">
            <a:avLst/>
          </a:prstGeom>
          <a:ln w="19050">
            <a:solidFill>
              <a:srgbClr val="6A8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B3FF491D-234B-41D6-8CE2-E9B967121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1860" y="1123527"/>
            <a:ext cx="6361545" cy="46048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D027A-DDEA-4324-9A25-5FDF5457D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975C-62D7-4F99-93E2-6ECE8A7BD59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429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95A4D4-EA80-4E7C-AB79-6C0372C9C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256" y="1379349"/>
            <a:ext cx="7663853" cy="457199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8E8534-E4B8-43D9-8B9E-A36252B71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975C-62D7-4F99-93E2-6ECE8A7BD59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964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F0B5B2-FCD1-43E8-A97E-439701CDE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744" y="1123527"/>
            <a:ext cx="6789130" cy="46048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2350F3-DB83-413A-980B-1CEB92498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453265" y="1570814"/>
            <a:ext cx="0" cy="3710227"/>
          </a:xfrm>
          <a:prstGeom prst="line">
            <a:avLst/>
          </a:prstGeom>
          <a:ln w="19050">
            <a:solidFill>
              <a:srgbClr val="7860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A33F2-F92F-4088-B831-14C25C473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975C-62D7-4F99-93E2-6ECE8A7BD59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796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2F6364A-B358-4BEE-B158-0734D2C93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8202" y="1570814"/>
            <a:ext cx="0" cy="3710227"/>
          </a:xfrm>
          <a:prstGeom prst="line">
            <a:avLst/>
          </a:prstGeom>
          <a:ln w="19050">
            <a:solidFill>
              <a:srgbClr val="8765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1C97258-9598-422B-AC06-13FFEA2DD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1860" y="1123527"/>
            <a:ext cx="6068753" cy="46048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DE3035-13E9-4B28-B091-2015079AA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975C-62D7-4F99-93E2-6ECE8A7BD59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179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Tadhg Lydon</dc:creator>
  <cp:lastModifiedBy>Tadhg Lydon</cp:lastModifiedBy>
  <cp:revision>1</cp:revision>
  <dcterms:created xsi:type="dcterms:W3CDTF">2020-05-18T19:13:16Z</dcterms:created>
  <dcterms:modified xsi:type="dcterms:W3CDTF">2020-05-18T19:21:58Z</dcterms:modified>
</cp:coreProperties>
</file>