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8F60D7-98BE-46FC-BF08-D5857E3282A6}" v="10" dt="2020-05-23T20:52:41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dhg Lydon" userId="e3e82b0e896f6899" providerId="LiveId" clId="{4E8F60D7-98BE-46FC-BF08-D5857E3282A6}"/>
    <pc:docChg chg="modSld">
      <pc:chgData name="Tadhg Lydon" userId="e3e82b0e896f6899" providerId="LiveId" clId="{4E8F60D7-98BE-46FC-BF08-D5857E3282A6}" dt="2020-05-23T20:52:41.144" v="9" actId="14826"/>
      <pc:docMkLst>
        <pc:docMk/>
      </pc:docMkLst>
      <pc:sldChg chg="modSp">
        <pc:chgData name="Tadhg Lydon" userId="e3e82b0e896f6899" providerId="LiveId" clId="{4E8F60D7-98BE-46FC-BF08-D5857E3282A6}" dt="2020-05-23T20:50:53.199" v="1" actId="14826"/>
        <pc:sldMkLst>
          <pc:docMk/>
          <pc:sldMk cId="2879647372" sldId="257"/>
        </pc:sldMkLst>
        <pc:picChg chg="mod">
          <ac:chgData name="Tadhg Lydon" userId="e3e82b0e896f6899" providerId="LiveId" clId="{4E8F60D7-98BE-46FC-BF08-D5857E3282A6}" dt="2020-05-23T20:50:53.199" v="1" actId="14826"/>
          <ac:picMkLst>
            <pc:docMk/>
            <pc:sldMk cId="2879647372" sldId="257"/>
            <ac:picMk id="5" creationId="{DDE94E90-753D-4C1B-8623-A0D911C60014}"/>
          </ac:picMkLst>
        </pc:picChg>
      </pc:sldChg>
      <pc:sldChg chg="modSp">
        <pc:chgData name="Tadhg Lydon" userId="e3e82b0e896f6899" providerId="LiveId" clId="{4E8F60D7-98BE-46FC-BF08-D5857E3282A6}" dt="2020-05-23T20:50:42.257" v="0" actId="14826"/>
        <pc:sldMkLst>
          <pc:docMk/>
          <pc:sldMk cId="276593709" sldId="258"/>
        </pc:sldMkLst>
        <pc:picChg chg="mod">
          <ac:chgData name="Tadhg Lydon" userId="e3e82b0e896f6899" providerId="LiveId" clId="{4E8F60D7-98BE-46FC-BF08-D5857E3282A6}" dt="2020-05-23T20:50:42.257" v="0" actId="14826"/>
          <ac:picMkLst>
            <pc:docMk/>
            <pc:sldMk cId="276593709" sldId="258"/>
            <ac:picMk id="5" creationId="{DDE94E90-753D-4C1B-8623-A0D911C60014}"/>
          </ac:picMkLst>
        </pc:picChg>
      </pc:sldChg>
      <pc:sldChg chg="modSp">
        <pc:chgData name="Tadhg Lydon" userId="e3e82b0e896f6899" providerId="LiveId" clId="{4E8F60D7-98BE-46FC-BF08-D5857E3282A6}" dt="2020-05-23T20:52:41.144" v="9" actId="14826"/>
        <pc:sldMkLst>
          <pc:docMk/>
          <pc:sldMk cId="1947627659" sldId="259"/>
        </pc:sldMkLst>
        <pc:picChg chg="mod">
          <ac:chgData name="Tadhg Lydon" userId="e3e82b0e896f6899" providerId="LiveId" clId="{4E8F60D7-98BE-46FC-BF08-D5857E3282A6}" dt="2020-05-23T20:52:41.144" v="9" actId="14826"/>
          <ac:picMkLst>
            <pc:docMk/>
            <pc:sldMk cId="1947627659" sldId="259"/>
            <ac:picMk id="5" creationId="{DDE94E90-753D-4C1B-8623-A0D911C60014}"/>
          </ac:picMkLst>
        </pc:picChg>
      </pc:sldChg>
      <pc:sldChg chg="modSp">
        <pc:chgData name="Tadhg Lydon" userId="e3e82b0e896f6899" providerId="LiveId" clId="{4E8F60D7-98BE-46FC-BF08-D5857E3282A6}" dt="2020-05-23T20:51:04.294" v="2" actId="14826"/>
        <pc:sldMkLst>
          <pc:docMk/>
          <pc:sldMk cId="3808639440" sldId="260"/>
        </pc:sldMkLst>
        <pc:picChg chg="mod">
          <ac:chgData name="Tadhg Lydon" userId="e3e82b0e896f6899" providerId="LiveId" clId="{4E8F60D7-98BE-46FC-BF08-D5857E3282A6}" dt="2020-05-23T20:51:04.294" v="2" actId="14826"/>
          <ac:picMkLst>
            <pc:docMk/>
            <pc:sldMk cId="3808639440" sldId="260"/>
            <ac:picMk id="5" creationId="{DDE94E90-753D-4C1B-8623-A0D911C60014}"/>
          </ac:picMkLst>
        </pc:picChg>
      </pc:sldChg>
      <pc:sldChg chg="modSp">
        <pc:chgData name="Tadhg Lydon" userId="e3e82b0e896f6899" providerId="LiveId" clId="{4E8F60D7-98BE-46FC-BF08-D5857E3282A6}" dt="2020-05-23T20:51:20.111" v="3" actId="14826"/>
        <pc:sldMkLst>
          <pc:docMk/>
          <pc:sldMk cId="1384034037" sldId="261"/>
        </pc:sldMkLst>
        <pc:picChg chg="mod">
          <ac:chgData name="Tadhg Lydon" userId="e3e82b0e896f6899" providerId="LiveId" clId="{4E8F60D7-98BE-46FC-BF08-D5857E3282A6}" dt="2020-05-23T20:51:20.111" v="3" actId="14826"/>
          <ac:picMkLst>
            <pc:docMk/>
            <pc:sldMk cId="1384034037" sldId="261"/>
            <ac:picMk id="5" creationId="{DDE94E90-753D-4C1B-8623-A0D911C60014}"/>
          </ac:picMkLst>
        </pc:picChg>
      </pc:sldChg>
      <pc:sldChg chg="modSp">
        <pc:chgData name="Tadhg Lydon" userId="e3e82b0e896f6899" providerId="LiveId" clId="{4E8F60D7-98BE-46FC-BF08-D5857E3282A6}" dt="2020-05-23T20:51:31.862" v="4" actId="14826"/>
        <pc:sldMkLst>
          <pc:docMk/>
          <pc:sldMk cId="3557697505" sldId="262"/>
        </pc:sldMkLst>
        <pc:picChg chg="mod">
          <ac:chgData name="Tadhg Lydon" userId="e3e82b0e896f6899" providerId="LiveId" clId="{4E8F60D7-98BE-46FC-BF08-D5857E3282A6}" dt="2020-05-23T20:51:31.862" v="4" actId="14826"/>
          <ac:picMkLst>
            <pc:docMk/>
            <pc:sldMk cId="3557697505" sldId="262"/>
            <ac:picMk id="5" creationId="{DDE94E90-753D-4C1B-8623-A0D911C60014}"/>
          </ac:picMkLst>
        </pc:picChg>
      </pc:sldChg>
      <pc:sldChg chg="modSp">
        <pc:chgData name="Tadhg Lydon" userId="e3e82b0e896f6899" providerId="LiveId" clId="{4E8F60D7-98BE-46FC-BF08-D5857E3282A6}" dt="2020-05-23T20:51:52.798" v="5" actId="14826"/>
        <pc:sldMkLst>
          <pc:docMk/>
          <pc:sldMk cId="4174161643" sldId="263"/>
        </pc:sldMkLst>
        <pc:picChg chg="mod">
          <ac:chgData name="Tadhg Lydon" userId="e3e82b0e896f6899" providerId="LiveId" clId="{4E8F60D7-98BE-46FC-BF08-D5857E3282A6}" dt="2020-05-23T20:51:52.798" v="5" actId="14826"/>
          <ac:picMkLst>
            <pc:docMk/>
            <pc:sldMk cId="4174161643" sldId="263"/>
            <ac:picMk id="5" creationId="{DDE94E90-753D-4C1B-8623-A0D911C60014}"/>
          </ac:picMkLst>
        </pc:picChg>
      </pc:sldChg>
      <pc:sldChg chg="modSp">
        <pc:chgData name="Tadhg Lydon" userId="e3e82b0e896f6899" providerId="LiveId" clId="{4E8F60D7-98BE-46FC-BF08-D5857E3282A6}" dt="2020-05-23T20:52:06.287" v="6" actId="14826"/>
        <pc:sldMkLst>
          <pc:docMk/>
          <pc:sldMk cId="1096643554" sldId="264"/>
        </pc:sldMkLst>
        <pc:picChg chg="mod">
          <ac:chgData name="Tadhg Lydon" userId="e3e82b0e896f6899" providerId="LiveId" clId="{4E8F60D7-98BE-46FC-BF08-D5857E3282A6}" dt="2020-05-23T20:52:06.287" v="6" actId="14826"/>
          <ac:picMkLst>
            <pc:docMk/>
            <pc:sldMk cId="1096643554" sldId="264"/>
            <ac:picMk id="5" creationId="{DDE94E90-753D-4C1B-8623-A0D911C60014}"/>
          </ac:picMkLst>
        </pc:picChg>
      </pc:sldChg>
      <pc:sldChg chg="modSp">
        <pc:chgData name="Tadhg Lydon" userId="e3e82b0e896f6899" providerId="LiveId" clId="{4E8F60D7-98BE-46FC-BF08-D5857E3282A6}" dt="2020-05-23T20:52:14.364" v="7" actId="14826"/>
        <pc:sldMkLst>
          <pc:docMk/>
          <pc:sldMk cId="74863625" sldId="265"/>
        </pc:sldMkLst>
        <pc:picChg chg="mod">
          <ac:chgData name="Tadhg Lydon" userId="e3e82b0e896f6899" providerId="LiveId" clId="{4E8F60D7-98BE-46FC-BF08-D5857E3282A6}" dt="2020-05-23T20:52:14.364" v="7" actId="14826"/>
          <ac:picMkLst>
            <pc:docMk/>
            <pc:sldMk cId="74863625" sldId="265"/>
            <ac:picMk id="5" creationId="{DDE94E90-753D-4C1B-8623-A0D911C60014}"/>
          </ac:picMkLst>
        </pc:picChg>
      </pc:sldChg>
      <pc:sldChg chg="modSp">
        <pc:chgData name="Tadhg Lydon" userId="e3e82b0e896f6899" providerId="LiveId" clId="{4E8F60D7-98BE-46FC-BF08-D5857E3282A6}" dt="2020-05-23T20:52:28.463" v="8" actId="14826"/>
        <pc:sldMkLst>
          <pc:docMk/>
          <pc:sldMk cId="2571206865" sldId="266"/>
        </pc:sldMkLst>
        <pc:picChg chg="mod">
          <ac:chgData name="Tadhg Lydon" userId="e3e82b0e896f6899" providerId="LiveId" clId="{4E8F60D7-98BE-46FC-BF08-D5857E3282A6}" dt="2020-05-23T20:52:28.463" v="8" actId="14826"/>
          <ac:picMkLst>
            <pc:docMk/>
            <pc:sldMk cId="2571206865" sldId="266"/>
            <ac:picMk id="5" creationId="{DDE94E90-753D-4C1B-8623-A0D911C6001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647F-5E46-49CD-8312-9F887A7DD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7C3CE-E005-44CA-B855-E6161C6D2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640E4-CAF3-4E8E-8754-CF995FC8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F8F-7A87-4EA3-90D1-0E0F1B8A78CD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05D5A-5333-4CB2-BEBF-41FF1651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E9E2B-19F8-4903-AFFD-EA6F087B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14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210B6-7CBA-4304-B934-F0A2592A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AF441-121E-4C07-BF95-DC00FEA6A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C904C-4537-4367-B8E5-DF44233B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F8F-7A87-4EA3-90D1-0E0F1B8A78CD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B9719-9195-4ACF-ADC3-AD8A9956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675A5-79B9-4DA8-BCA2-626EF7E1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14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D6569-7A9C-4A44-BBA7-02D3B698E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079EC-94A2-433E-8D59-0C6514C0E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0A575-0943-45B3-B32F-F5CB968D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F8F-7A87-4EA3-90D1-0E0F1B8A78CD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3FCE-7851-453B-8302-18129FE4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E6656-DB23-4441-BAE9-F9E99E60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23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8870-F2FA-419A-8EF4-5634B87D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31817-B2C0-4C94-96C3-1F835A0B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DD4CE-928F-425E-AF32-62A7A21E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F8F-7A87-4EA3-90D1-0E0F1B8A78CD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6DDDE-474D-4319-AF56-1D2E91650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DFD34-C1B2-4316-BC4D-D5BDAD28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90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60E2C-10BA-42E2-BA1F-28580A22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4F769-E455-4D9F-8B4A-7F998508C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54A63-0D5B-476C-90F1-49D22131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F8F-7A87-4EA3-90D1-0E0F1B8A78CD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4BB4B-1F7E-4277-9911-A818C06B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24419-0A27-491E-AFF5-AA60E9242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74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3BEF-FA09-44AB-8D89-E9FD1A42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18656-7C31-438E-8E29-5C0711790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900C2-FD86-4526-BB4C-18CBF4E82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3EB77-C33D-4C5A-A227-9EB240DB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F8F-7A87-4EA3-90D1-0E0F1B8A78CD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40B28-9EE5-41D7-85B1-E0BFDFFAA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2ABC4-AA24-4D99-B9C6-22C166FD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21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1BB8-3A91-4D8D-B0C0-42A2FD3A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3BAFB-CF32-456D-B8AC-B3E908748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F127F-046D-403D-A366-217D1CB36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08B58-08DB-44D9-9E0E-5B2BDB855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35D7B-9644-4B21-8DE4-72BB52B26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7CF2F9-05F9-40CF-A11F-B8ACD9EC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F8F-7A87-4EA3-90D1-0E0F1B8A78CD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D44FF-8855-4C55-A4F0-C05AE7E4F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EF30B-50AD-41CF-9D89-F8BD3572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98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29FC-E678-4A38-90CF-08307457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4224D-384E-438A-A41F-07905FA4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F8F-7A87-4EA3-90D1-0E0F1B8A78CD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19EA2-A421-419E-85FB-1FB1B7E2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68EDE-8D01-473D-8FAA-8E990297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97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404D0-61E2-4D22-9661-4F4A78EF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F8F-7A87-4EA3-90D1-0E0F1B8A78CD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B16586-8F4E-493D-850C-0996C792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E96B1-AE8A-4DFB-A791-8F6C5C97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11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77FD-5E97-4508-AB4D-95836D5A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B1A9D-EAA1-4990-9A26-E7AD9331D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66C37-5BCF-4F73-A3A0-8745F3B97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5316D-5734-4608-A674-096B3196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F8F-7A87-4EA3-90D1-0E0F1B8A78CD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8A565-F4E1-4276-9CA3-D780179D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C8EA3-0D84-4CF1-9531-08DC0E98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32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27E76-9365-4F41-8224-83FA0B8C4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934DCE-3805-4367-A513-599D6D5BF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4CCF7-4902-42C6-BB93-10EAF3B7F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3BA99-AA78-47DE-BFB0-32A22003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F8F-7A87-4EA3-90D1-0E0F1B8A78CD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05FD1-BAA8-43A6-889C-B45F6E3B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8F5B2-7049-441E-9472-DD82FE59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94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252408-85D3-4EF3-9D10-7C37FDB5E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B9328-BC56-4FD0-B455-F41D88A96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D77CE-3513-43D4-9987-2D590B200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27F8F-7A87-4EA3-90D1-0E0F1B8A78CD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F0CBD-FFEB-421E-A62B-750AD6B3D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8C98E-FBFB-49BE-ABFA-AABF91FB0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31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99D8-D208-4EFB-AA70-41575ED1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94E90-753D-4C1B-8623-A0D911C6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5944" y="1991238"/>
            <a:ext cx="4020111" cy="4020111"/>
          </a:xfrm>
        </p:spPr>
      </p:pic>
    </p:spTree>
    <p:extLst>
      <p:ext uri="{BB962C8B-B14F-4D97-AF65-F5344CB8AC3E}">
        <p14:creationId xmlns:p14="http://schemas.microsoft.com/office/powerpoint/2010/main" val="276593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99D8-D208-4EFB-AA70-41575ED1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10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94E90-753D-4C1B-8623-A0D911C6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5944" y="1991238"/>
            <a:ext cx="4020111" cy="4020111"/>
          </a:xfrm>
        </p:spPr>
      </p:pic>
    </p:spTree>
    <p:extLst>
      <p:ext uri="{BB962C8B-B14F-4D97-AF65-F5344CB8AC3E}">
        <p14:creationId xmlns:p14="http://schemas.microsoft.com/office/powerpoint/2010/main" val="194762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99D8-D208-4EFB-AA70-41575ED1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94E90-753D-4C1B-8623-A0D911C6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5944" y="1995957"/>
            <a:ext cx="4020111" cy="4010674"/>
          </a:xfrm>
        </p:spPr>
      </p:pic>
    </p:spTree>
    <p:extLst>
      <p:ext uri="{BB962C8B-B14F-4D97-AF65-F5344CB8AC3E}">
        <p14:creationId xmlns:p14="http://schemas.microsoft.com/office/powerpoint/2010/main" val="287964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99D8-D208-4EFB-AA70-41575ED1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94E90-753D-4C1B-8623-A0D911C6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5944" y="1991238"/>
            <a:ext cx="4020111" cy="4020111"/>
          </a:xfrm>
        </p:spPr>
      </p:pic>
    </p:spTree>
    <p:extLst>
      <p:ext uri="{BB962C8B-B14F-4D97-AF65-F5344CB8AC3E}">
        <p14:creationId xmlns:p14="http://schemas.microsoft.com/office/powerpoint/2010/main" val="380863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99D8-D208-4EFB-AA70-41575ED1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94E90-753D-4C1B-8623-A0D911C6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5944" y="2005295"/>
            <a:ext cx="4020111" cy="3991998"/>
          </a:xfrm>
        </p:spPr>
      </p:pic>
    </p:spTree>
    <p:extLst>
      <p:ext uri="{BB962C8B-B14F-4D97-AF65-F5344CB8AC3E}">
        <p14:creationId xmlns:p14="http://schemas.microsoft.com/office/powerpoint/2010/main" val="138403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99D8-D208-4EFB-AA70-41575ED1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94E90-753D-4C1B-8623-A0D911C6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5944" y="1986509"/>
            <a:ext cx="4020111" cy="4029569"/>
          </a:xfrm>
        </p:spPr>
      </p:pic>
    </p:spTree>
    <p:extLst>
      <p:ext uri="{BB962C8B-B14F-4D97-AF65-F5344CB8AC3E}">
        <p14:creationId xmlns:p14="http://schemas.microsoft.com/office/powerpoint/2010/main" val="355769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99D8-D208-4EFB-AA70-41575ED1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94E90-753D-4C1B-8623-A0D911C6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5944" y="2014557"/>
            <a:ext cx="4020111" cy="3973473"/>
          </a:xfrm>
        </p:spPr>
      </p:pic>
    </p:spTree>
    <p:extLst>
      <p:ext uri="{BB962C8B-B14F-4D97-AF65-F5344CB8AC3E}">
        <p14:creationId xmlns:p14="http://schemas.microsoft.com/office/powerpoint/2010/main" val="417416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99D8-D208-4EFB-AA70-41575ED1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94E90-753D-4C1B-8623-A0D911C6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5944" y="1976983"/>
            <a:ext cx="4020111" cy="4048622"/>
          </a:xfrm>
        </p:spPr>
      </p:pic>
    </p:spTree>
    <p:extLst>
      <p:ext uri="{BB962C8B-B14F-4D97-AF65-F5344CB8AC3E}">
        <p14:creationId xmlns:p14="http://schemas.microsoft.com/office/powerpoint/2010/main" val="1096643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99D8-D208-4EFB-AA70-41575ED1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94E90-753D-4C1B-8623-A0D911C6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5944" y="2005294"/>
            <a:ext cx="4020111" cy="3991998"/>
          </a:xfrm>
        </p:spPr>
      </p:pic>
    </p:spTree>
    <p:extLst>
      <p:ext uri="{BB962C8B-B14F-4D97-AF65-F5344CB8AC3E}">
        <p14:creationId xmlns:p14="http://schemas.microsoft.com/office/powerpoint/2010/main" val="7486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99D8-D208-4EFB-AA70-41575ED1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94E90-753D-4C1B-8623-A0D911C6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5944" y="2000631"/>
            <a:ext cx="4020111" cy="4001325"/>
          </a:xfrm>
        </p:spPr>
      </p:pic>
    </p:spTree>
    <p:extLst>
      <p:ext uri="{BB962C8B-B14F-4D97-AF65-F5344CB8AC3E}">
        <p14:creationId xmlns:p14="http://schemas.microsoft.com/office/powerpoint/2010/main" val="257120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1</dc:title>
  <dc:creator>Tadhg Lydon</dc:creator>
  <cp:lastModifiedBy>Tadhg Lydon</cp:lastModifiedBy>
  <cp:revision>1</cp:revision>
  <dcterms:created xsi:type="dcterms:W3CDTF">2020-05-23T20:44:44Z</dcterms:created>
  <dcterms:modified xsi:type="dcterms:W3CDTF">2020-05-23T20:52:55Z</dcterms:modified>
</cp:coreProperties>
</file>