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553D0-435B-47CB-BDE7-450CE227956D}" v="723" dt="2022-02-17T20:09:4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93E6D-0A1A-49AE-ADCF-BC26A2A0DCE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9F4429-9A98-40D6-A840-B443373C06C2}">
      <dgm:prSet/>
      <dgm:spPr/>
      <dgm:t>
        <a:bodyPr/>
        <a:lstStyle/>
        <a:p>
          <a:r>
            <a:rPr lang="en-US" dirty="0"/>
            <a:t>Game </a:t>
          </a:r>
          <a:r>
            <a:rPr lang="en-US"/>
            <a:t>demo - https://codd.cs.gsu.edu/~kgandi1/WP/PW/1/</a:t>
          </a:r>
          <a:endParaRPr lang="en-US" dirty="0"/>
        </a:p>
      </dgm:t>
    </dgm:pt>
    <dgm:pt modelId="{78034454-B2F6-4971-9980-45705C6B2798}" type="parTrans" cxnId="{B403B25B-91C6-4338-B5AA-349F7FB6A55D}">
      <dgm:prSet/>
      <dgm:spPr/>
      <dgm:t>
        <a:bodyPr/>
        <a:lstStyle/>
        <a:p>
          <a:endParaRPr lang="en-US"/>
        </a:p>
      </dgm:t>
    </dgm:pt>
    <dgm:pt modelId="{90712F3B-948A-483E-957C-395D9D932A8C}" type="sibTrans" cxnId="{B403B25B-91C6-4338-B5AA-349F7FB6A55D}">
      <dgm:prSet/>
      <dgm:spPr/>
      <dgm:t>
        <a:bodyPr/>
        <a:lstStyle/>
        <a:p>
          <a:endParaRPr lang="en-US"/>
        </a:p>
      </dgm:t>
    </dgm:pt>
    <dgm:pt modelId="{0289CD87-0161-4EDC-98E5-6E70A65CE070}">
      <dgm:prSet/>
      <dgm:spPr/>
      <dgm:t>
        <a:bodyPr/>
        <a:lstStyle/>
        <a:p>
          <a:r>
            <a:rPr lang="en-US" dirty="0"/>
            <a:t>UX design – Srija Chitikesi</a:t>
          </a:r>
        </a:p>
      </dgm:t>
    </dgm:pt>
    <dgm:pt modelId="{D129D73B-D04A-4DB8-8A91-C8936D5EEA04}" type="parTrans" cxnId="{452917EC-302F-4B7E-A802-6429D00CD7CF}">
      <dgm:prSet/>
      <dgm:spPr/>
      <dgm:t>
        <a:bodyPr/>
        <a:lstStyle/>
        <a:p>
          <a:endParaRPr lang="en-US"/>
        </a:p>
      </dgm:t>
    </dgm:pt>
    <dgm:pt modelId="{84B8AF8C-AA24-417E-9CB3-FFAEAD7443D5}" type="sibTrans" cxnId="{452917EC-302F-4B7E-A802-6429D00CD7CF}">
      <dgm:prSet/>
      <dgm:spPr/>
      <dgm:t>
        <a:bodyPr/>
        <a:lstStyle/>
        <a:p>
          <a:endParaRPr lang="en-US"/>
        </a:p>
      </dgm:t>
    </dgm:pt>
    <dgm:pt modelId="{B6DE8859-96FC-420F-8B0B-4E6A38CDE015}">
      <dgm:prSet/>
      <dgm:spPr/>
      <dgm:t>
        <a:bodyPr/>
        <a:lstStyle/>
        <a:p>
          <a:r>
            <a:rPr lang="en-US" dirty="0"/>
            <a:t>CSS animations and transformations – Shreya </a:t>
          </a:r>
          <a:r>
            <a:rPr lang="en-US" dirty="0" err="1"/>
            <a:t>Tadipaneni</a:t>
          </a:r>
          <a:endParaRPr lang="en-US" dirty="0"/>
        </a:p>
      </dgm:t>
    </dgm:pt>
    <dgm:pt modelId="{851A607D-AE1E-4BBB-9D44-1F1ED844F6E6}" type="parTrans" cxnId="{A574EF17-7FE9-4AA8-B179-68763D185519}">
      <dgm:prSet/>
      <dgm:spPr/>
      <dgm:t>
        <a:bodyPr/>
        <a:lstStyle/>
        <a:p>
          <a:endParaRPr lang="en-US"/>
        </a:p>
      </dgm:t>
    </dgm:pt>
    <dgm:pt modelId="{481D112B-78E0-4382-86DC-1EA9683DE0E7}" type="sibTrans" cxnId="{A574EF17-7FE9-4AA8-B179-68763D185519}">
      <dgm:prSet/>
      <dgm:spPr/>
      <dgm:t>
        <a:bodyPr/>
        <a:lstStyle/>
        <a:p>
          <a:endParaRPr lang="en-US"/>
        </a:p>
      </dgm:t>
    </dgm:pt>
    <dgm:pt modelId="{CCE113A4-4A47-4BD6-A9D2-13201756EFC9}">
      <dgm:prSet/>
      <dgm:spPr/>
      <dgm:t>
        <a:bodyPr/>
        <a:lstStyle/>
        <a:p>
          <a:r>
            <a:rPr lang="en-US" dirty="0"/>
            <a:t>Linking it to the HTML and Testing the Visual Implementation - Krishna Sai </a:t>
          </a:r>
          <a:r>
            <a:rPr lang="en-US" dirty="0" err="1"/>
            <a:t>Gandi</a:t>
          </a:r>
          <a:endParaRPr lang="en-US" dirty="0"/>
        </a:p>
      </dgm:t>
    </dgm:pt>
    <dgm:pt modelId="{E56F908A-11F1-491C-81BE-1BEA1A238461}" type="parTrans" cxnId="{3F911A42-0E4D-4ED0-A602-F3AC4580A7D9}">
      <dgm:prSet/>
      <dgm:spPr/>
      <dgm:t>
        <a:bodyPr/>
        <a:lstStyle/>
        <a:p>
          <a:endParaRPr lang="en-US"/>
        </a:p>
      </dgm:t>
    </dgm:pt>
    <dgm:pt modelId="{8FA6B9B8-8318-489E-A5DF-194F3F5A6E5B}" type="sibTrans" cxnId="{3F911A42-0E4D-4ED0-A602-F3AC4580A7D9}">
      <dgm:prSet/>
      <dgm:spPr/>
      <dgm:t>
        <a:bodyPr/>
        <a:lstStyle/>
        <a:p>
          <a:endParaRPr lang="en-US"/>
        </a:p>
      </dgm:t>
    </dgm:pt>
    <dgm:pt modelId="{84ADAD94-BD2F-8346-B65A-8DEF91FACC52}" type="pres">
      <dgm:prSet presAssocID="{FE893E6D-0A1A-49AE-ADCF-BC26A2A0DCE6}" presName="outerComposite" presStyleCnt="0">
        <dgm:presLayoutVars>
          <dgm:chMax val="5"/>
          <dgm:dir/>
          <dgm:resizeHandles val="exact"/>
        </dgm:presLayoutVars>
      </dgm:prSet>
      <dgm:spPr/>
    </dgm:pt>
    <dgm:pt modelId="{223191C3-CBDD-E744-B8DB-36B86C4D023C}" type="pres">
      <dgm:prSet presAssocID="{FE893E6D-0A1A-49AE-ADCF-BC26A2A0DCE6}" presName="dummyMaxCanvas" presStyleCnt="0">
        <dgm:presLayoutVars/>
      </dgm:prSet>
      <dgm:spPr/>
    </dgm:pt>
    <dgm:pt modelId="{B302F124-0F59-334B-A3E8-F47016040AF6}" type="pres">
      <dgm:prSet presAssocID="{FE893E6D-0A1A-49AE-ADCF-BC26A2A0DCE6}" presName="FourNodes_1" presStyleLbl="node1" presStyleIdx="0" presStyleCnt="4">
        <dgm:presLayoutVars>
          <dgm:bulletEnabled val="1"/>
        </dgm:presLayoutVars>
      </dgm:prSet>
      <dgm:spPr/>
    </dgm:pt>
    <dgm:pt modelId="{0C98CCE8-86F4-6240-8F5B-76147B08A83A}" type="pres">
      <dgm:prSet presAssocID="{FE893E6D-0A1A-49AE-ADCF-BC26A2A0DCE6}" presName="FourNodes_2" presStyleLbl="node1" presStyleIdx="1" presStyleCnt="4">
        <dgm:presLayoutVars>
          <dgm:bulletEnabled val="1"/>
        </dgm:presLayoutVars>
      </dgm:prSet>
      <dgm:spPr/>
    </dgm:pt>
    <dgm:pt modelId="{E6E9DF4E-4722-A941-835B-C6D84256DFCC}" type="pres">
      <dgm:prSet presAssocID="{FE893E6D-0A1A-49AE-ADCF-BC26A2A0DCE6}" presName="FourNodes_3" presStyleLbl="node1" presStyleIdx="2" presStyleCnt="4">
        <dgm:presLayoutVars>
          <dgm:bulletEnabled val="1"/>
        </dgm:presLayoutVars>
      </dgm:prSet>
      <dgm:spPr/>
    </dgm:pt>
    <dgm:pt modelId="{236FE455-1951-E84B-AB05-A40B681546B2}" type="pres">
      <dgm:prSet presAssocID="{FE893E6D-0A1A-49AE-ADCF-BC26A2A0DCE6}" presName="FourNodes_4" presStyleLbl="node1" presStyleIdx="3" presStyleCnt="4">
        <dgm:presLayoutVars>
          <dgm:bulletEnabled val="1"/>
        </dgm:presLayoutVars>
      </dgm:prSet>
      <dgm:spPr/>
    </dgm:pt>
    <dgm:pt modelId="{A6CD76E3-F6DB-2748-BFB0-A71E8554A8A7}" type="pres">
      <dgm:prSet presAssocID="{FE893E6D-0A1A-49AE-ADCF-BC26A2A0DCE6}" presName="FourConn_1-2" presStyleLbl="fgAccFollowNode1" presStyleIdx="0" presStyleCnt="3">
        <dgm:presLayoutVars>
          <dgm:bulletEnabled val="1"/>
        </dgm:presLayoutVars>
      </dgm:prSet>
      <dgm:spPr/>
    </dgm:pt>
    <dgm:pt modelId="{C5CA44A6-C024-D244-BBB2-B0BFCE3C0ECF}" type="pres">
      <dgm:prSet presAssocID="{FE893E6D-0A1A-49AE-ADCF-BC26A2A0DCE6}" presName="FourConn_2-3" presStyleLbl="fgAccFollowNode1" presStyleIdx="1" presStyleCnt="3">
        <dgm:presLayoutVars>
          <dgm:bulletEnabled val="1"/>
        </dgm:presLayoutVars>
      </dgm:prSet>
      <dgm:spPr/>
    </dgm:pt>
    <dgm:pt modelId="{2274C9E5-1C51-1346-8D47-0438D7995357}" type="pres">
      <dgm:prSet presAssocID="{FE893E6D-0A1A-49AE-ADCF-BC26A2A0DCE6}" presName="FourConn_3-4" presStyleLbl="fgAccFollowNode1" presStyleIdx="2" presStyleCnt="3">
        <dgm:presLayoutVars>
          <dgm:bulletEnabled val="1"/>
        </dgm:presLayoutVars>
      </dgm:prSet>
      <dgm:spPr/>
    </dgm:pt>
    <dgm:pt modelId="{40B7F9B3-640C-CE4C-A371-D21B740441F0}" type="pres">
      <dgm:prSet presAssocID="{FE893E6D-0A1A-49AE-ADCF-BC26A2A0DCE6}" presName="FourNodes_1_text" presStyleLbl="node1" presStyleIdx="3" presStyleCnt="4">
        <dgm:presLayoutVars>
          <dgm:bulletEnabled val="1"/>
        </dgm:presLayoutVars>
      </dgm:prSet>
      <dgm:spPr/>
    </dgm:pt>
    <dgm:pt modelId="{FF999818-D3C0-8D4C-A21F-D38FB2E0BAAF}" type="pres">
      <dgm:prSet presAssocID="{FE893E6D-0A1A-49AE-ADCF-BC26A2A0DCE6}" presName="FourNodes_2_text" presStyleLbl="node1" presStyleIdx="3" presStyleCnt="4">
        <dgm:presLayoutVars>
          <dgm:bulletEnabled val="1"/>
        </dgm:presLayoutVars>
      </dgm:prSet>
      <dgm:spPr/>
    </dgm:pt>
    <dgm:pt modelId="{729C8492-64C2-1A42-B205-9198C9133BEE}" type="pres">
      <dgm:prSet presAssocID="{FE893E6D-0A1A-49AE-ADCF-BC26A2A0DCE6}" presName="FourNodes_3_text" presStyleLbl="node1" presStyleIdx="3" presStyleCnt="4">
        <dgm:presLayoutVars>
          <dgm:bulletEnabled val="1"/>
        </dgm:presLayoutVars>
      </dgm:prSet>
      <dgm:spPr/>
    </dgm:pt>
    <dgm:pt modelId="{87E79B60-AA11-AA4D-8D49-711E0061DA67}" type="pres">
      <dgm:prSet presAssocID="{FE893E6D-0A1A-49AE-ADCF-BC26A2A0DCE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582516-4A19-7B49-937B-2BEA9B92204A}" type="presOf" srcId="{481D112B-78E0-4382-86DC-1EA9683DE0E7}" destId="{2274C9E5-1C51-1346-8D47-0438D7995357}" srcOrd="0" destOrd="0" presId="urn:microsoft.com/office/officeart/2005/8/layout/vProcess5"/>
    <dgm:cxn modelId="{A574EF17-7FE9-4AA8-B179-68763D185519}" srcId="{FE893E6D-0A1A-49AE-ADCF-BC26A2A0DCE6}" destId="{B6DE8859-96FC-420F-8B0B-4E6A38CDE015}" srcOrd="2" destOrd="0" parTransId="{851A607D-AE1E-4BBB-9D44-1F1ED844F6E6}" sibTransId="{481D112B-78E0-4382-86DC-1EA9683DE0E7}"/>
    <dgm:cxn modelId="{A412672D-F005-3544-A75E-445BAC7835F2}" type="presOf" srcId="{729F4429-9A98-40D6-A840-B443373C06C2}" destId="{40B7F9B3-640C-CE4C-A371-D21B740441F0}" srcOrd="1" destOrd="0" presId="urn:microsoft.com/office/officeart/2005/8/layout/vProcess5"/>
    <dgm:cxn modelId="{303F7D35-A3DE-A041-B001-21F036856B2B}" type="presOf" srcId="{0289CD87-0161-4EDC-98E5-6E70A65CE070}" destId="{FF999818-D3C0-8D4C-A21F-D38FB2E0BAAF}" srcOrd="1" destOrd="0" presId="urn:microsoft.com/office/officeart/2005/8/layout/vProcess5"/>
    <dgm:cxn modelId="{BC4D6D38-0360-B240-803F-88C16DFF4C6B}" type="presOf" srcId="{729F4429-9A98-40D6-A840-B443373C06C2}" destId="{B302F124-0F59-334B-A3E8-F47016040AF6}" srcOrd="0" destOrd="0" presId="urn:microsoft.com/office/officeart/2005/8/layout/vProcess5"/>
    <dgm:cxn modelId="{4E4E4B3A-C378-3E4A-89EF-0A7946998F69}" type="presOf" srcId="{CCE113A4-4A47-4BD6-A9D2-13201756EFC9}" destId="{87E79B60-AA11-AA4D-8D49-711E0061DA67}" srcOrd="1" destOrd="0" presId="urn:microsoft.com/office/officeart/2005/8/layout/vProcess5"/>
    <dgm:cxn modelId="{B403B25B-91C6-4338-B5AA-349F7FB6A55D}" srcId="{FE893E6D-0A1A-49AE-ADCF-BC26A2A0DCE6}" destId="{729F4429-9A98-40D6-A840-B443373C06C2}" srcOrd="0" destOrd="0" parTransId="{78034454-B2F6-4971-9980-45705C6B2798}" sibTransId="{90712F3B-948A-483E-957C-395D9D932A8C}"/>
    <dgm:cxn modelId="{3F911A42-0E4D-4ED0-A602-F3AC4580A7D9}" srcId="{FE893E6D-0A1A-49AE-ADCF-BC26A2A0DCE6}" destId="{CCE113A4-4A47-4BD6-A9D2-13201756EFC9}" srcOrd="3" destOrd="0" parTransId="{E56F908A-11F1-491C-81BE-1BEA1A238461}" sibTransId="{8FA6B9B8-8318-489E-A5DF-194F3F5A6E5B}"/>
    <dgm:cxn modelId="{D6F09156-36D5-A647-A813-B39CA26B2944}" type="presOf" srcId="{84B8AF8C-AA24-417E-9CB3-FFAEAD7443D5}" destId="{C5CA44A6-C024-D244-BBB2-B0BFCE3C0ECF}" srcOrd="0" destOrd="0" presId="urn:microsoft.com/office/officeart/2005/8/layout/vProcess5"/>
    <dgm:cxn modelId="{2A676788-585A-D645-B726-3184C3468E47}" type="presOf" srcId="{B6DE8859-96FC-420F-8B0B-4E6A38CDE015}" destId="{E6E9DF4E-4722-A941-835B-C6D84256DFCC}" srcOrd="0" destOrd="0" presId="urn:microsoft.com/office/officeart/2005/8/layout/vProcess5"/>
    <dgm:cxn modelId="{0612F19A-F136-2444-9F54-B0F7F789DB1B}" type="presOf" srcId="{90712F3B-948A-483E-957C-395D9D932A8C}" destId="{A6CD76E3-F6DB-2748-BFB0-A71E8554A8A7}" srcOrd="0" destOrd="0" presId="urn:microsoft.com/office/officeart/2005/8/layout/vProcess5"/>
    <dgm:cxn modelId="{048FFF9C-35CD-B340-81FF-12FDE5B9D7BC}" type="presOf" srcId="{FE893E6D-0A1A-49AE-ADCF-BC26A2A0DCE6}" destId="{84ADAD94-BD2F-8346-B65A-8DEF91FACC52}" srcOrd="0" destOrd="0" presId="urn:microsoft.com/office/officeart/2005/8/layout/vProcess5"/>
    <dgm:cxn modelId="{0A55B9C4-546D-C546-9428-04ABCBDBC6E0}" type="presOf" srcId="{CCE113A4-4A47-4BD6-A9D2-13201756EFC9}" destId="{236FE455-1951-E84B-AB05-A40B681546B2}" srcOrd="0" destOrd="0" presId="urn:microsoft.com/office/officeart/2005/8/layout/vProcess5"/>
    <dgm:cxn modelId="{93D769D5-9147-8C41-A0AD-6AB1B55ADB14}" type="presOf" srcId="{B6DE8859-96FC-420F-8B0B-4E6A38CDE015}" destId="{729C8492-64C2-1A42-B205-9198C9133BEE}" srcOrd="1" destOrd="0" presId="urn:microsoft.com/office/officeart/2005/8/layout/vProcess5"/>
    <dgm:cxn modelId="{452917EC-302F-4B7E-A802-6429D00CD7CF}" srcId="{FE893E6D-0A1A-49AE-ADCF-BC26A2A0DCE6}" destId="{0289CD87-0161-4EDC-98E5-6E70A65CE070}" srcOrd="1" destOrd="0" parTransId="{D129D73B-D04A-4DB8-8A91-C8936D5EEA04}" sibTransId="{84B8AF8C-AA24-417E-9CB3-FFAEAD7443D5}"/>
    <dgm:cxn modelId="{0058DCEC-5D28-7B4D-BA1F-7EB0183CAF06}" type="presOf" srcId="{0289CD87-0161-4EDC-98E5-6E70A65CE070}" destId="{0C98CCE8-86F4-6240-8F5B-76147B08A83A}" srcOrd="0" destOrd="0" presId="urn:microsoft.com/office/officeart/2005/8/layout/vProcess5"/>
    <dgm:cxn modelId="{17A718BD-105C-314D-AFCC-338B792A2646}" type="presParOf" srcId="{84ADAD94-BD2F-8346-B65A-8DEF91FACC52}" destId="{223191C3-CBDD-E744-B8DB-36B86C4D023C}" srcOrd="0" destOrd="0" presId="urn:microsoft.com/office/officeart/2005/8/layout/vProcess5"/>
    <dgm:cxn modelId="{9BB1E01C-754F-F545-98A7-83A4FD4DEA23}" type="presParOf" srcId="{84ADAD94-BD2F-8346-B65A-8DEF91FACC52}" destId="{B302F124-0F59-334B-A3E8-F47016040AF6}" srcOrd="1" destOrd="0" presId="urn:microsoft.com/office/officeart/2005/8/layout/vProcess5"/>
    <dgm:cxn modelId="{613F6CEB-5E74-3040-B42C-3A87E3FCCB31}" type="presParOf" srcId="{84ADAD94-BD2F-8346-B65A-8DEF91FACC52}" destId="{0C98CCE8-86F4-6240-8F5B-76147B08A83A}" srcOrd="2" destOrd="0" presId="urn:microsoft.com/office/officeart/2005/8/layout/vProcess5"/>
    <dgm:cxn modelId="{1104D445-572C-154F-9282-F853397E876C}" type="presParOf" srcId="{84ADAD94-BD2F-8346-B65A-8DEF91FACC52}" destId="{E6E9DF4E-4722-A941-835B-C6D84256DFCC}" srcOrd="3" destOrd="0" presId="urn:microsoft.com/office/officeart/2005/8/layout/vProcess5"/>
    <dgm:cxn modelId="{C29AF5CC-B6C5-BA42-951A-A03164586688}" type="presParOf" srcId="{84ADAD94-BD2F-8346-B65A-8DEF91FACC52}" destId="{236FE455-1951-E84B-AB05-A40B681546B2}" srcOrd="4" destOrd="0" presId="urn:microsoft.com/office/officeart/2005/8/layout/vProcess5"/>
    <dgm:cxn modelId="{CCC6AE26-3D6E-084C-81AB-C179F3B17E93}" type="presParOf" srcId="{84ADAD94-BD2F-8346-B65A-8DEF91FACC52}" destId="{A6CD76E3-F6DB-2748-BFB0-A71E8554A8A7}" srcOrd="5" destOrd="0" presId="urn:microsoft.com/office/officeart/2005/8/layout/vProcess5"/>
    <dgm:cxn modelId="{72D25383-BD8E-D545-8B5D-B2C7C1830132}" type="presParOf" srcId="{84ADAD94-BD2F-8346-B65A-8DEF91FACC52}" destId="{C5CA44A6-C024-D244-BBB2-B0BFCE3C0ECF}" srcOrd="6" destOrd="0" presId="urn:microsoft.com/office/officeart/2005/8/layout/vProcess5"/>
    <dgm:cxn modelId="{4F0333D9-4F39-8B44-BF9F-800607012C3C}" type="presParOf" srcId="{84ADAD94-BD2F-8346-B65A-8DEF91FACC52}" destId="{2274C9E5-1C51-1346-8D47-0438D7995357}" srcOrd="7" destOrd="0" presId="urn:microsoft.com/office/officeart/2005/8/layout/vProcess5"/>
    <dgm:cxn modelId="{51647EA7-78D5-7D4A-9771-1F67FC3E7D99}" type="presParOf" srcId="{84ADAD94-BD2F-8346-B65A-8DEF91FACC52}" destId="{40B7F9B3-640C-CE4C-A371-D21B740441F0}" srcOrd="8" destOrd="0" presId="urn:microsoft.com/office/officeart/2005/8/layout/vProcess5"/>
    <dgm:cxn modelId="{DBEF036F-628C-3446-85C0-8704690C49DF}" type="presParOf" srcId="{84ADAD94-BD2F-8346-B65A-8DEF91FACC52}" destId="{FF999818-D3C0-8D4C-A21F-D38FB2E0BAAF}" srcOrd="9" destOrd="0" presId="urn:microsoft.com/office/officeart/2005/8/layout/vProcess5"/>
    <dgm:cxn modelId="{723521EE-CA4B-5A4A-A5F8-78C3B37436D2}" type="presParOf" srcId="{84ADAD94-BD2F-8346-B65A-8DEF91FACC52}" destId="{729C8492-64C2-1A42-B205-9198C9133BEE}" srcOrd="10" destOrd="0" presId="urn:microsoft.com/office/officeart/2005/8/layout/vProcess5"/>
    <dgm:cxn modelId="{C7C47E99-CC9C-C549-B808-8BFB8B84DF32}" type="presParOf" srcId="{84ADAD94-BD2F-8346-B65A-8DEF91FACC52}" destId="{87E79B60-AA11-AA4D-8D49-711E0061DA6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F955B-7636-4C9C-AF3A-4771AF2C615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E19AD-B363-4CF4-9DD3-23D8CB3C928B}">
      <dgm:prSet/>
      <dgm:spPr/>
      <dgm:t>
        <a:bodyPr/>
        <a:lstStyle/>
        <a:p>
          <a:r>
            <a:rPr lang="en-US" b="0" i="0"/>
            <a:t>As the game revolves around capturing all the ghosts, we decided on a spooky graveyard as the background.</a:t>
          </a:r>
          <a:endParaRPr lang="en-US" dirty="0"/>
        </a:p>
      </dgm:t>
    </dgm:pt>
    <dgm:pt modelId="{EE244FDD-41A1-4977-B665-18769D7B7315}" type="parTrans" cxnId="{E9D275A8-142C-49AB-8B3E-F3E4E2EEE6FD}">
      <dgm:prSet/>
      <dgm:spPr/>
      <dgm:t>
        <a:bodyPr/>
        <a:lstStyle/>
        <a:p>
          <a:endParaRPr lang="en-US"/>
        </a:p>
      </dgm:t>
    </dgm:pt>
    <dgm:pt modelId="{FBE4D6E4-F5DC-426C-B56D-858851BF2D5C}" type="sibTrans" cxnId="{E9D275A8-142C-49AB-8B3E-F3E4E2EEE6FD}">
      <dgm:prSet/>
      <dgm:spPr/>
      <dgm:t>
        <a:bodyPr/>
        <a:lstStyle/>
        <a:p>
          <a:endParaRPr lang="en-US"/>
        </a:p>
      </dgm:t>
    </dgm:pt>
    <dgm:pt modelId="{10019633-09F1-4C93-A304-075AD2DBC0BD}">
      <dgm:prSet/>
      <dgm:spPr/>
      <dgm:t>
        <a:bodyPr/>
        <a:lstStyle/>
        <a:p>
          <a:r>
            <a:rPr lang="en-US" b="0" i="0"/>
            <a:t>We believed it would add a dramatic touch if we incorporated the game's name alongside the ghost-catching theme.</a:t>
          </a:r>
          <a:endParaRPr lang="en-US" dirty="0"/>
        </a:p>
      </dgm:t>
    </dgm:pt>
    <dgm:pt modelId="{C755E8D3-23DC-4D62-82AA-6F91D76D7D75}" type="parTrans" cxnId="{3886CE01-F990-4F92-8362-B33D833B05F8}">
      <dgm:prSet/>
      <dgm:spPr/>
      <dgm:t>
        <a:bodyPr/>
        <a:lstStyle/>
        <a:p>
          <a:endParaRPr lang="en-US"/>
        </a:p>
      </dgm:t>
    </dgm:pt>
    <dgm:pt modelId="{CCC2CA7F-98A4-4652-821C-74D604475428}" type="sibTrans" cxnId="{3886CE01-F990-4F92-8362-B33D833B05F8}">
      <dgm:prSet/>
      <dgm:spPr/>
      <dgm:t>
        <a:bodyPr/>
        <a:lstStyle/>
        <a:p>
          <a:endParaRPr lang="en-US"/>
        </a:p>
      </dgm:t>
    </dgm:pt>
    <dgm:pt modelId="{C4BF398A-18D3-47EC-ABD4-5296F3227D00}">
      <dgm:prSet/>
      <dgm:spPr/>
      <dgm:t>
        <a:bodyPr/>
        <a:lstStyle/>
        <a:p>
          <a:r>
            <a:rPr lang="en-US"/>
            <a:t>We planned a scorecard for each caught ghost in the top right corner, with green text to signify success.</a:t>
          </a:r>
          <a:endParaRPr lang="en-US" dirty="0"/>
        </a:p>
      </dgm:t>
    </dgm:pt>
    <dgm:pt modelId="{6C6A6226-70F1-4420-A5EB-62E11F22AD23}" type="parTrans" cxnId="{9C919558-2D4F-4B93-8F0A-AD807EDF53E1}">
      <dgm:prSet/>
      <dgm:spPr/>
      <dgm:t>
        <a:bodyPr/>
        <a:lstStyle/>
        <a:p>
          <a:endParaRPr lang="en-US"/>
        </a:p>
      </dgm:t>
    </dgm:pt>
    <dgm:pt modelId="{683C05D6-F33D-4F3C-8884-EC55489EBA69}" type="sibTrans" cxnId="{9C919558-2D4F-4B93-8F0A-AD807EDF53E1}">
      <dgm:prSet/>
      <dgm:spPr/>
      <dgm:t>
        <a:bodyPr/>
        <a:lstStyle/>
        <a:p>
          <a:endParaRPr lang="en-US"/>
        </a:p>
      </dgm:t>
    </dgm:pt>
    <dgm:pt modelId="{40CABB7C-0EA1-41B9-80FB-6026409458A6}">
      <dgm:prSet/>
      <dgm:spPr/>
      <dgm:t>
        <a:bodyPr/>
        <a:lstStyle/>
        <a:p>
          <a:r>
            <a:rPr lang="en-US"/>
            <a:t>We've also included clear instructions for capturing all the ghosts and included a timer that starts running as soon as the game begins.</a:t>
          </a:r>
          <a:endParaRPr lang="en-US" dirty="0"/>
        </a:p>
      </dgm:t>
    </dgm:pt>
    <dgm:pt modelId="{EA816011-B815-44F5-801C-B4D8815ABD82}" type="parTrans" cxnId="{A4D9A75D-1733-4A42-A4AB-5BB54C227D8B}">
      <dgm:prSet/>
      <dgm:spPr/>
      <dgm:t>
        <a:bodyPr/>
        <a:lstStyle/>
        <a:p>
          <a:endParaRPr lang="en-US"/>
        </a:p>
      </dgm:t>
    </dgm:pt>
    <dgm:pt modelId="{32585C75-0CA9-4C25-BEC4-15AF07ED7682}" type="sibTrans" cxnId="{A4D9A75D-1733-4A42-A4AB-5BB54C227D8B}">
      <dgm:prSet/>
      <dgm:spPr/>
      <dgm:t>
        <a:bodyPr/>
        <a:lstStyle/>
        <a:p>
          <a:endParaRPr lang="en-US"/>
        </a:p>
      </dgm:t>
    </dgm:pt>
    <dgm:pt modelId="{E046ACA0-079A-0E42-A4FB-16D67B63EBA1}" type="pres">
      <dgm:prSet presAssocID="{D9DF955B-7636-4C9C-AF3A-4771AF2C6155}" presName="vert0" presStyleCnt="0">
        <dgm:presLayoutVars>
          <dgm:dir/>
          <dgm:animOne val="branch"/>
          <dgm:animLvl val="lvl"/>
        </dgm:presLayoutVars>
      </dgm:prSet>
      <dgm:spPr/>
    </dgm:pt>
    <dgm:pt modelId="{D15D9135-21CE-8F46-A59C-62C49F5AD6FB}" type="pres">
      <dgm:prSet presAssocID="{7F7E19AD-B363-4CF4-9DD3-23D8CB3C928B}" presName="thickLine" presStyleLbl="alignNode1" presStyleIdx="0" presStyleCnt="4"/>
      <dgm:spPr/>
    </dgm:pt>
    <dgm:pt modelId="{44A6B4E0-D5F6-B142-83DC-E9977C516F6F}" type="pres">
      <dgm:prSet presAssocID="{7F7E19AD-B363-4CF4-9DD3-23D8CB3C928B}" presName="horz1" presStyleCnt="0"/>
      <dgm:spPr/>
    </dgm:pt>
    <dgm:pt modelId="{BB6E114D-F0B3-EC4D-A594-E81C40D3C733}" type="pres">
      <dgm:prSet presAssocID="{7F7E19AD-B363-4CF4-9DD3-23D8CB3C928B}" presName="tx1" presStyleLbl="revTx" presStyleIdx="0" presStyleCnt="4"/>
      <dgm:spPr/>
    </dgm:pt>
    <dgm:pt modelId="{7AE9B6D9-7F9B-9E40-8DA6-F92ECDA9FC51}" type="pres">
      <dgm:prSet presAssocID="{7F7E19AD-B363-4CF4-9DD3-23D8CB3C928B}" presName="vert1" presStyleCnt="0"/>
      <dgm:spPr/>
    </dgm:pt>
    <dgm:pt modelId="{8B2B57FE-D64D-DA4A-90E3-E0A24C71008C}" type="pres">
      <dgm:prSet presAssocID="{10019633-09F1-4C93-A304-075AD2DBC0BD}" presName="thickLine" presStyleLbl="alignNode1" presStyleIdx="1" presStyleCnt="4"/>
      <dgm:spPr/>
    </dgm:pt>
    <dgm:pt modelId="{37CAE64C-B875-3548-9865-AF501E51E83B}" type="pres">
      <dgm:prSet presAssocID="{10019633-09F1-4C93-A304-075AD2DBC0BD}" presName="horz1" presStyleCnt="0"/>
      <dgm:spPr/>
    </dgm:pt>
    <dgm:pt modelId="{C4AF511F-5C9E-9544-97BC-C281BDD7EA45}" type="pres">
      <dgm:prSet presAssocID="{10019633-09F1-4C93-A304-075AD2DBC0BD}" presName="tx1" presStyleLbl="revTx" presStyleIdx="1" presStyleCnt="4"/>
      <dgm:spPr/>
    </dgm:pt>
    <dgm:pt modelId="{E05631FE-E754-1C4B-9846-ACC568E6766E}" type="pres">
      <dgm:prSet presAssocID="{10019633-09F1-4C93-A304-075AD2DBC0BD}" presName="vert1" presStyleCnt="0"/>
      <dgm:spPr/>
    </dgm:pt>
    <dgm:pt modelId="{112957B7-2D6D-EE4A-B89F-F8F92BAF8FF8}" type="pres">
      <dgm:prSet presAssocID="{C4BF398A-18D3-47EC-ABD4-5296F3227D00}" presName="thickLine" presStyleLbl="alignNode1" presStyleIdx="2" presStyleCnt="4"/>
      <dgm:spPr/>
    </dgm:pt>
    <dgm:pt modelId="{7D6C9AE1-B377-F34D-B799-C12DD767549E}" type="pres">
      <dgm:prSet presAssocID="{C4BF398A-18D3-47EC-ABD4-5296F3227D00}" presName="horz1" presStyleCnt="0"/>
      <dgm:spPr/>
    </dgm:pt>
    <dgm:pt modelId="{2D3DC195-9B3E-7D47-98CE-A2129C10F05D}" type="pres">
      <dgm:prSet presAssocID="{C4BF398A-18D3-47EC-ABD4-5296F3227D00}" presName="tx1" presStyleLbl="revTx" presStyleIdx="2" presStyleCnt="4"/>
      <dgm:spPr/>
    </dgm:pt>
    <dgm:pt modelId="{B74CA586-C3D0-7C4E-995A-AABA9AC32AC3}" type="pres">
      <dgm:prSet presAssocID="{C4BF398A-18D3-47EC-ABD4-5296F3227D00}" presName="vert1" presStyleCnt="0"/>
      <dgm:spPr/>
    </dgm:pt>
    <dgm:pt modelId="{D451DA38-E6C0-7C42-B0A3-1B8F0FE49E81}" type="pres">
      <dgm:prSet presAssocID="{40CABB7C-0EA1-41B9-80FB-6026409458A6}" presName="thickLine" presStyleLbl="alignNode1" presStyleIdx="3" presStyleCnt="4"/>
      <dgm:spPr/>
    </dgm:pt>
    <dgm:pt modelId="{710BFE8F-F533-6D46-B4B6-9C6179A9FBDD}" type="pres">
      <dgm:prSet presAssocID="{40CABB7C-0EA1-41B9-80FB-6026409458A6}" presName="horz1" presStyleCnt="0"/>
      <dgm:spPr/>
    </dgm:pt>
    <dgm:pt modelId="{D90F90F1-253A-804D-BB47-12A7B8C078A4}" type="pres">
      <dgm:prSet presAssocID="{40CABB7C-0EA1-41B9-80FB-6026409458A6}" presName="tx1" presStyleLbl="revTx" presStyleIdx="3" presStyleCnt="4"/>
      <dgm:spPr/>
    </dgm:pt>
    <dgm:pt modelId="{31692783-E0A5-0049-85A0-898416DA4DEA}" type="pres">
      <dgm:prSet presAssocID="{40CABB7C-0EA1-41B9-80FB-6026409458A6}" presName="vert1" presStyleCnt="0"/>
      <dgm:spPr/>
    </dgm:pt>
  </dgm:ptLst>
  <dgm:cxnLst>
    <dgm:cxn modelId="{3886CE01-F990-4F92-8362-B33D833B05F8}" srcId="{D9DF955B-7636-4C9C-AF3A-4771AF2C6155}" destId="{10019633-09F1-4C93-A304-075AD2DBC0BD}" srcOrd="1" destOrd="0" parTransId="{C755E8D3-23DC-4D62-82AA-6F91D76D7D75}" sibTransId="{CCC2CA7F-98A4-4652-821C-74D604475428}"/>
    <dgm:cxn modelId="{AF9D4C13-3651-5C44-98D9-2A9364CAC953}" type="presOf" srcId="{7F7E19AD-B363-4CF4-9DD3-23D8CB3C928B}" destId="{BB6E114D-F0B3-EC4D-A594-E81C40D3C733}" srcOrd="0" destOrd="0" presId="urn:microsoft.com/office/officeart/2008/layout/LinedList"/>
    <dgm:cxn modelId="{8AF41339-DD49-9F4E-A658-005D54F5D8E1}" type="presOf" srcId="{C4BF398A-18D3-47EC-ABD4-5296F3227D00}" destId="{2D3DC195-9B3E-7D47-98CE-A2129C10F05D}" srcOrd="0" destOrd="0" presId="urn:microsoft.com/office/officeart/2008/layout/LinedList"/>
    <dgm:cxn modelId="{A4D9A75D-1733-4A42-A4AB-5BB54C227D8B}" srcId="{D9DF955B-7636-4C9C-AF3A-4771AF2C6155}" destId="{40CABB7C-0EA1-41B9-80FB-6026409458A6}" srcOrd="3" destOrd="0" parTransId="{EA816011-B815-44F5-801C-B4D8815ABD82}" sibTransId="{32585C75-0CA9-4C25-BEC4-15AF07ED7682}"/>
    <dgm:cxn modelId="{C37BB270-FB7F-D44F-BE3A-2DA6DA17247F}" type="presOf" srcId="{40CABB7C-0EA1-41B9-80FB-6026409458A6}" destId="{D90F90F1-253A-804D-BB47-12A7B8C078A4}" srcOrd="0" destOrd="0" presId="urn:microsoft.com/office/officeart/2008/layout/LinedList"/>
    <dgm:cxn modelId="{9C919558-2D4F-4B93-8F0A-AD807EDF53E1}" srcId="{D9DF955B-7636-4C9C-AF3A-4771AF2C6155}" destId="{C4BF398A-18D3-47EC-ABD4-5296F3227D00}" srcOrd="2" destOrd="0" parTransId="{6C6A6226-70F1-4420-A5EB-62E11F22AD23}" sibTransId="{683C05D6-F33D-4F3C-8884-EC55489EBA69}"/>
    <dgm:cxn modelId="{767F3280-54C0-1C47-AC51-347847D61699}" type="presOf" srcId="{D9DF955B-7636-4C9C-AF3A-4771AF2C6155}" destId="{E046ACA0-079A-0E42-A4FB-16D67B63EBA1}" srcOrd="0" destOrd="0" presId="urn:microsoft.com/office/officeart/2008/layout/LinedList"/>
    <dgm:cxn modelId="{E9D275A8-142C-49AB-8B3E-F3E4E2EEE6FD}" srcId="{D9DF955B-7636-4C9C-AF3A-4771AF2C6155}" destId="{7F7E19AD-B363-4CF4-9DD3-23D8CB3C928B}" srcOrd="0" destOrd="0" parTransId="{EE244FDD-41A1-4977-B665-18769D7B7315}" sibTransId="{FBE4D6E4-F5DC-426C-B56D-858851BF2D5C}"/>
    <dgm:cxn modelId="{0C2925CB-6C5C-1443-90DC-BBCF647115E8}" type="presOf" srcId="{10019633-09F1-4C93-A304-075AD2DBC0BD}" destId="{C4AF511F-5C9E-9544-97BC-C281BDD7EA45}" srcOrd="0" destOrd="0" presId="urn:microsoft.com/office/officeart/2008/layout/LinedList"/>
    <dgm:cxn modelId="{04170EED-7418-E641-8492-ADB12076886D}" type="presParOf" srcId="{E046ACA0-079A-0E42-A4FB-16D67B63EBA1}" destId="{D15D9135-21CE-8F46-A59C-62C49F5AD6FB}" srcOrd="0" destOrd="0" presId="urn:microsoft.com/office/officeart/2008/layout/LinedList"/>
    <dgm:cxn modelId="{9796CD07-52D5-3248-9BAD-9F23EA25FAE1}" type="presParOf" srcId="{E046ACA0-079A-0E42-A4FB-16D67B63EBA1}" destId="{44A6B4E0-D5F6-B142-83DC-E9977C516F6F}" srcOrd="1" destOrd="0" presId="urn:microsoft.com/office/officeart/2008/layout/LinedList"/>
    <dgm:cxn modelId="{BBC98A09-D6B7-114B-9B63-55330B952521}" type="presParOf" srcId="{44A6B4E0-D5F6-B142-83DC-E9977C516F6F}" destId="{BB6E114D-F0B3-EC4D-A594-E81C40D3C733}" srcOrd="0" destOrd="0" presId="urn:microsoft.com/office/officeart/2008/layout/LinedList"/>
    <dgm:cxn modelId="{2D102210-B6CB-9A44-B207-7864F6C7405E}" type="presParOf" srcId="{44A6B4E0-D5F6-B142-83DC-E9977C516F6F}" destId="{7AE9B6D9-7F9B-9E40-8DA6-F92ECDA9FC51}" srcOrd="1" destOrd="0" presId="urn:microsoft.com/office/officeart/2008/layout/LinedList"/>
    <dgm:cxn modelId="{BDD34A5F-1142-8145-9BE6-9C283AD19777}" type="presParOf" srcId="{E046ACA0-079A-0E42-A4FB-16D67B63EBA1}" destId="{8B2B57FE-D64D-DA4A-90E3-E0A24C71008C}" srcOrd="2" destOrd="0" presId="urn:microsoft.com/office/officeart/2008/layout/LinedList"/>
    <dgm:cxn modelId="{8ED9B0C9-AC44-3B45-A8D7-58A9A92EC3FD}" type="presParOf" srcId="{E046ACA0-079A-0E42-A4FB-16D67B63EBA1}" destId="{37CAE64C-B875-3548-9865-AF501E51E83B}" srcOrd="3" destOrd="0" presId="urn:microsoft.com/office/officeart/2008/layout/LinedList"/>
    <dgm:cxn modelId="{3CA060F3-B61D-E944-8F85-349DDA6E3A8C}" type="presParOf" srcId="{37CAE64C-B875-3548-9865-AF501E51E83B}" destId="{C4AF511F-5C9E-9544-97BC-C281BDD7EA45}" srcOrd="0" destOrd="0" presId="urn:microsoft.com/office/officeart/2008/layout/LinedList"/>
    <dgm:cxn modelId="{B7AA4009-16B4-8440-8D10-1E6199456ACF}" type="presParOf" srcId="{37CAE64C-B875-3548-9865-AF501E51E83B}" destId="{E05631FE-E754-1C4B-9846-ACC568E6766E}" srcOrd="1" destOrd="0" presId="urn:microsoft.com/office/officeart/2008/layout/LinedList"/>
    <dgm:cxn modelId="{2E448A51-59A6-2544-94EE-D277CAA40980}" type="presParOf" srcId="{E046ACA0-079A-0E42-A4FB-16D67B63EBA1}" destId="{112957B7-2D6D-EE4A-B89F-F8F92BAF8FF8}" srcOrd="4" destOrd="0" presId="urn:microsoft.com/office/officeart/2008/layout/LinedList"/>
    <dgm:cxn modelId="{EA755917-BC67-514A-B0E0-0408823D71E6}" type="presParOf" srcId="{E046ACA0-079A-0E42-A4FB-16D67B63EBA1}" destId="{7D6C9AE1-B377-F34D-B799-C12DD767549E}" srcOrd="5" destOrd="0" presId="urn:microsoft.com/office/officeart/2008/layout/LinedList"/>
    <dgm:cxn modelId="{52FDFE60-A129-B44E-90BF-DCD8051B9D8D}" type="presParOf" srcId="{7D6C9AE1-B377-F34D-B799-C12DD767549E}" destId="{2D3DC195-9B3E-7D47-98CE-A2129C10F05D}" srcOrd="0" destOrd="0" presId="urn:microsoft.com/office/officeart/2008/layout/LinedList"/>
    <dgm:cxn modelId="{CB22A49E-25AF-C044-9F52-FE1E891FC113}" type="presParOf" srcId="{7D6C9AE1-B377-F34D-B799-C12DD767549E}" destId="{B74CA586-C3D0-7C4E-995A-AABA9AC32AC3}" srcOrd="1" destOrd="0" presId="urn:microsoft.com/office/officeart/2008/layout/LinedList"/>
    <dgm:cxn modelId="{F44464E8-6B1A-0340-86AF-A0E1C48B10DA}" type="presParOf" srcId="{E046ACA0-079A-0E42-A4FB-16D67B63EBA1}" destId="{D451DA38-E6C0-7C42-B0A3-1B8F0FE49E81}" srcOrd="6" destOrd="0" presId="urn:microsoft.com/office/officeart/2008/layout/LinedList"/>
    <dgm:cxn modelId="{23942379-DF94-154A-AACB-8935C1DA392E}" type="presParOf" srcId="{E046ACA0-079A-0E42-A4FB-16D67B63EBA1}" destId="{710BFE8F-F533-6D46-B4B6-9C6179A9FBDD}" srcOrd="7" destOrd="0" presId="urn:microsoft.com/office/officeart/2008/layout/LinedList"/>
    <dgm:cxn modelId="{C999EB63-0CB3-6345-A67C-15F89A229F69}" type="presParOf" srcId="{710BFE8F-F533-6D46-B4B6-9C6179A9FBDD}" destId="{D90F90F1-253A-804D-BB47-12A7B8C078A4}" srcOrd="0" destOrd="0" presId="urn:microsoft.com/office/officeart/2008/layout/LinedList"/>
    <dgm:cxn modelId="{C0B73C14-630D-144C-B80E-75362F67345F}" type="presParOf" srcId="{710BFE8F-F533-6D46-B4B6-9C6179A9FBDD}" destId="{31692783-E0A5-0049-85A0-898416DA4D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2F124-0F59-334B-A3E8-F47016040AF6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Game </a:t>
          </a:r>
          <a:r>
            <a:rPr lang="en-US" sz="1600" kern="1200"/>
            <a:t>demo - https://codd.cs.gsu.edu/~kgandi1/WP/PW/1/</a:t>
          </a:r>
          <a:endParaRPr lang="en-US" sz="1600" kern="1200" dirty="0"/>
        </a:p>
      </dsp:txBody>
      <dsp:txXfrm>
        <a:off x="31059" y="31059"/>
        <a:ext cx="4002254" cy="998322"/>
      </dsp:txXfrm>
    </dsp:sp>
    <dsp:sp modelId="{0C98CCE8-86F4-6240-8F5B-76147B08A83A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UX design – Srija Chitikesi</a:t>
          </a:r>
        </a:p>
      </dsp:txBody>
      <dsp:txXfrm>
        <a:off x="469587" y="1284306"/>
        <a:ext cx="4046226" cy="998322"/>
      </dsp:txXfrm>
    </dsp:sp>
    <dsp:sp modelId="{E6E9DF4E-4722-A941-835B-C6D84256DFCC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 animations and transformations – Shreya </a:t>
          </a:r>
          <a:r>
            <a:rPr lang="en-US" sz="1600" kern="1200" dirty="0" err="1"/>
            <a:t>Tadipaneni</a:t>
          </a:r>
          <a:endParaRPr lang="en-US" sz="1600" kern="1200" dirty="0"/>
        </a:p>
      </dsp:txBody>
      <dsp:txXfrm>
        <a:off x="901570" y="2537553"/>
        <a:ext cx="4052772" cy="998322"/>
      </dsp:txXfrm>
    </dsp:sp>
    <dsp:sp modelId="{236FE455-1951-E84B-AB05-A40B681546B2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Linking it to the HTML and Testing the Visual Implementation - Krishna Sai </a:t>
          </a:r>
          <a:r>
            <a:rPr lang="en-US" sz="1600" kern="1200" dirty="0" err="1"/>
            <a:t>Gandi</a:t>
          </a:r>
          <a:endParaRPr lang="en-US" sz="1600" kern="1200" dirty="0"/>
        </a:p>
      </dsp:txBody>
      <dsp:txXfrm>
        <a:off x="1340098" y="3790800"/>
        <a:ext cx="4046226" cy="998322"/>
      </dsp:txXfrm>
    </dsp:sp>
    <dsp:sp modelId="{A6CD76E3-F6DB-2748-BFB0-A71E8554A8A7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C5CA44A6-C024-D244-BBB2-B0BFCE3C0ECF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2274C9E5-1C51-1346-8D47-0438D7995357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D9135-21CE-8F46-A59C-62C49F5AD6FB}">
      <dsp:nvSpPr>
        <dsp:cNvPr id="0" name=""/>
        <dsp:cNvSpPr/>
      </dsp:nvSpPr>
      <dsp:spPr>
        <a:xfrm>
          <a:off x="0" y="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E114D-F0B3-EC4D-A594-E81C40D3C733}">
      <dsp:nvSpPr>
        <dsp:cNvPr id="0" name=""/>
        <dsp:cNvSpPr/>
      </dsp:nvSpPr>
      <dsp:spPr>
        <a:xfrm>
          <a:off x="0" y="0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As the game revolves around capturing all the ghosts, we decided on a spooky graveyard as the background.</a:t>
          </a:r>
          <a:endParaRPr lang="en-US" sz="2400" kern="1200" dirty="0"/>
        </a:p>
      </dsp:txBody>
      <dsp:txXfrm>
        <a:off x="0" y="0"/>
        <a:ext cx="6545199" cy="1205045"/>
      </dsp:txXfrm>
    </dsp:sp>
    <dsp:sp modelId="{8B2B57FE-D64D-DA4A-90E3-E0A24C71008C}">
      <dsp:nvSpPr>
        <dsp:cNvPr id="0" name=""/>
        <dsp:cNvSpPr/>
      </dsp:nvSpPr>
      <dsp:spPr>
        <a:xfrm>
          <a:off x="0" y="1205045"/>
          <a:ext cx="65451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AF511F-5C9E-9544-97BC-C281BDD7EA45}">
      <dsp:nvSpPr>
        <dsp:cNvPr id="0" name=""/>
        <dsp:cNvSpPr/>
      </dsp:nvSpPr>
      <dsp:spPr>
        <a:xfrm>
          <a:off x="0" y="1205045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We believed it would add a dramatic touch if we incorporated the game's name alongside the ghost-catching theme.</a:t>
          </a:r>
          <a:endParaRPr lang="en-US" sz="2400" kern="1200" dirty="0"/>
        </a:p>
      </dsp:txBody>
      <dsp:txXfrm>
        <a:off x="0" y="1205045"/>
        <a:ext cx="6545199" cy="1205045"/>
      </dsp:txXfrm>
    </dsp:sp>
    <dsp:sp modelId="{112957B7-2D6D-EE4A-B89F-F8F92BAF8FF8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DC195-9B3E-7D47-98CE-A2129C10F05D}">
      <dsp:nvSpPr>
        <dsp:cNvPr id="0" name=""/>
        <dsp:cNvSpPr/>
      </dsp:nvSpPr>
      <dsp:spPr>
        <a:xfrm>
          <a:off x="0" y="2410091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planned a scorecard for each caught ghost in the top right corner, with green text to signify success.</a:t>
          </a:r>
          <a:endParaRPr lang="en-US" sz="2400" kern="1200" dirty="0"/>
        </a:p>
      </dsp:txBody>
      <dsp:txXfrm>
        <a:off x="0" y="2410091"/>
        <a:ext cx="6545199" cy="1205045"/>
      </dsp:txXfrm>
    </dsp:sp>
    <dsp:sp modelId="{D451DA38-E6C0-7C42-B0A3-1B8F0FE49E81}">
      <dsp:nvSpPr>
        <dsp:cNvPr id="0" name=""/>
        <dsp:cNvSpPr/>
      </dsp:nvSpPr>
      <dsp:spPr>
        <a:xfrm>
          <a:off x="0" y="3615136"/>
          <a:ext cx="65451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0F90F1-253A-804D-BB47-12A7B8C078A4}">
      <dsp:nvSpPr>
        <dsp:cNvPr id="0" name=""/>
        <dsp:cNvSpPr/>
      </dsp:nvSpPr>
      <dsp:spPr>
        <a:xfrm>
          <a:off x="0" y="3615136"/>
          <a:ext cx="6545199" cy="12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We've also included clear instructions for capturing all the ghosts and included a timer that starts running as soon as the game begins.</a:t>
          </a:r>
          <a:endParaRPr lang="en-US" sz="2400" kern="1200" dirty="0"/>
        </a:p>
      </dsp:txBody>
      <dsp:txXfrm>
        <a:off x="0" y="3615136"/>
        <a:ext cx="6545199" cy="120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18/10/2023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18/10/2023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18/10/2023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18/10/2023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18/10/2023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Picture 112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/>
              <a:t>Web programming – project 1</a:t>
            </a:r>
          </a:p>
        </p:txBody>
      </p:sp>
      <p:pic>
        <p:nvPicPr>
          <p:cNvPr id="1028" name="Picture 4" descr="Programming vs Web Development: What’s the Difference?">
            <a:extLst>
              <a:ext uri="{FF2B5EF4-FFF2-40B4-BE49-F238E27FC236}">
                <a16:creationId xmlns:a16="http://schemas.microsoft.com/office/drawing/2014/main" id="{80499804-3136-DDF2-E4A9-BBBED8C3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493613"/>
            <a:ext cx="6897878" cy="38800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cap="none" dirty="0"/>
              <a:t>Srija Chitikesi - 002762691</a:t>
            </a:r>
          </a:p>
          <a:p>
            <a:pPr algn="l">
              <a:buFont typeface="Arial"/>
              <a:buChar char="•"/>
            </a:pPr>
            <a:r>
              <a:rPr lang="en-US" sz="2000" cap="none" dirty="0"/>
              <a:t>Shreya </a:t>
            </a:r>
            <a:r>
              <a:rPr lang="en-US" sz="2000" cap="none" dirty="0" err="1"/>
              <a:t>Tadipaneni</a:t>
            </a:r>
            <a:r>
              <a:rPr lang="en-US" sz="2000" cap="none" dirty="0"/>
              <a:t> - 002766825</a:t>
            </a:r>
          </a:p>
          <a:p>
            <a:pPr algn="l">
              <a:buFont typeface="Arial"/>
              <a:buChar char="•"/>
            </a:pPr>
            <a:r>
              <a:rPr lang="en-US" sz="2000" cap="none" dirty="0"/>
              <a:t>Krishna Sai </a:t>
            </a:r>
            <a:r>
              <a:rPr lang="en-US" sz="2000" cap="none" dirty="0" err="1"/>
              <a:t>Gandi</a:t>
            </a:r>
            <a:r>
              <a:rPr lang="en-US" sz="2000" cap="none" dirty="0"/>
              <a:t> - 002731547</a:t>
            </a:r>
          </a:p>
          <a:p>
            <a:pPr algn="l">
              <a:buFont typeface="Arial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7B9CE-7DE2-4093-827D-4B7B0A8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Catch ALL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 Ghosts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B3D3CEF-CFF5-4255-9DE4-B1E3E94D3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963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6296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03664-BF24-45B7-9CF7-61211D71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UX design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68DC84-67BF-47FE-8115-C4C5D980E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66324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6060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995B-12AC-4549-9B90-5D5F4681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   Background</a:t>
            </a:r>
            <a:endParaRPr lang="en-US" dirty="0"/>
          </a:p>
        </p:txBody>
      </p:sp>
      <p:pic>
        <p:nvPicPr>
          <p:cNvPr id="5" name="Content Placeholder 4" descr="A cemetery at night with trees and a fence&#10;&#10;Description automatically generated">
            <a:extLst>
              <a:ext uri="{FF2B5EF4-FFF2-40B4-BE49-F238E27FC236}">
                <a16:creationId xmlns:a16="http://schemas.microsoft.com/office/drawing/2014/main" id="{4C7B553A-9AC1-53E9-9AA0-9DD736ECB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71" y="2114720"/>
            <a:ext cx="4958879" cy="329042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7C316-2240-3096-DFE4-2930C0454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808" y="733286"/>
            <a:ext cx="4457929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DF07-1899-A33F-F41C-4A682B8B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4" y="2700866"/>
            <a:ext cx="10131425" cy="1456267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3AAEF6-9113-1FAE-6E0D-9910FA1B4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767" y="458039"/>
            <a:ext cx="6148793" cy="5941919"/>
          </a:xfrm>
        </p:spPr>
      </p:pic>
    </p:spTree>
    <p:extLst>
      <p:ext uri="{BB962C8B-B14F-4D97-AF65-F5344CB8AC3E}">
        <p14:creationId xmlns:p14="http://schemas.microsoft.com/office/powerpoint/2010/main" val="73722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3EF-D3D0-4B03-856D-17E7F88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Ghosts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1788-0F78-4721-A99C-CC931B3E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/>
              <a:buChar char="Ø"/>
            </a:pPr>
            <a:r>
              <a:rPr lang="en-US">
                <a:cs typeface="Calibri" panose="020F0502020204030204"/>
              </a:rPr>
              <a:t>Now all we need are some "Ghosts" flying around in the dark.</a:t>
            </a:r>
            <a:endParaRPr lang="en-US"/>
          </a:p>
          <a:p>
            <a:pPr>
              <a:buClr>
                <a:srgbClr val="000000"/>
              </a:buClr>
              <a:buFont typeface="Wingdings"/>
              <a:buChar char="Ø"/>
            </a:pPr>
            <a:r>
              <a:rPr lang="en-US">
                <a:cs typeface="Calibri" panose="020F0502020204030204"/>
              </a:rPr>
              <a:t>Tried some gifs of different ghosts from internet and finally fixed on the below gif to make our game more interesting.</a:t>
            </a:r>
          </a:p>
          <a:p>
            <a:pPr>
              <a:buClr>
                <a:srgbClr val="000000"/>
              </a:buClr>
              <a:buFont typeface="Wingdings"/>
              <a:buChar char="Ø"/>
            </a:pPr>
            <a:r>
              <a:rPr lang="en-US">
                <a:cs typeface="Calibri" panose="020F0502020204030204"/>
              </a:rPr>
              <a:t>Initially, this gif is having a white background color, we used an online tool to remove the background of this gif completely.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C8AC2-AC6B-3230-8025-541A44E7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17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144C-33E1-4A00-82A8-6FCD938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90" y="2702318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Movement of the ghosts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8855A5-7F7B-4DCD-A4CA-1DA8D9012F3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02178" y="5899355"/>
            <a:ext cx="45719" cy="1505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96A9C0D-7636-43A0-916F-84A94E5C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22093"/>
            <a:ext cx="6095593" cy="26515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928-5DD6-4C6A-9BBB-55C4FF7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2615717"/>
            <a:ext cx="3979205" cy="14533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Continue...</a:t>
            </a:r>
            <a:endParaRPr lang="en-US" sz="2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785BD1-45BD-427F-8D90-0A7B6DF7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BD54E2-E62A-499F-8CEF-0620A4F1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89" y="796413"/>
            <a:ext cx="581531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9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6AD70-FA34-4119-8019-B64DDF8D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5CD8-12C7-477A-A2E6-622D3BDA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 cap="all" dirty="0">
              <a:solidFill>
                <a:srgbClr val="FFFFFF"/>
              </a:solidFill>
            </a:endParaRPr>
          </a:p>
        </p:txBody>
      </p:sp>
      <p:sp useBgFill="1">
        <p:nvSpPr>
          <p:cNvPr id="23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C4569218-5245-4ECA-9F9B-D4C45219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4030" y="2198896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6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</TotalTime>
  <Words>233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Web programming – project 1</vt:lpstr>
      <vt:lpstr>Catch ALL  Ghosts</vt:lpstr>
      <vt:lpstr>UX design</vt:lpstr>
      <vt:lpstr>   Background</vt:lpstr>
      <vt:lpstr>Code structure</vt:lpstr>
      <vt:lpstr>Ghosts</vt:lpstr>
      <vt:lpstr>Movement of the ghosts</vt:lpstr>
      <vt:lpstr>Continue...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Krishna Sai Gandi</cp:lastModifiedBy>
  <cp:revision>233</cp:revision>
  <dcterms:created xsi:type="dcterms:W3CDTF">2022-02-17T18:54:05Z</dcterms:created>
  <dcterms:modified xsi:type="dcterms:W3CDTF">2023-10-19T02:10:30Z</dcterms:modified>
</cp:coreProperties>
</file>