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sldIdLst>
    <p:sldId id="256" r:id="rId2"/>
    <p:sldId id="258" r:id="rId3"/>
    <p:sldId id="263" r:id="rId4"/>
    <p:sldId id="262" r:id="rId5"/>
    <p:sldId id="264" r:id="rId6"/>
    <p:sldId id="265" r:id="rId7"/>
    <p:sldId id="261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B0AC72-41E1-471B-B485-D581136D5CC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FCF67CB-9FAB-47A6-A593-F847646AC9A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14A7E946-1AF1-4336-B8BC-C544B13210C2}" type="parTrans" cxnId="{4D4BD085-ACEA-4544-B99F-3F04511CEB7B}">
      <dgm:prSet/>
      <dgm:spPr/>
      <dgm:t>
        <a:bodyPr/>
        <a:lstStyle/>
        <a:p>
          <a:endParaRPr lang="en-US"/>
        </a:p>
      </dgm:t>
    </dgm:pt>
    <dgm:pt modelId="{B52B0E37-8F49-4556-8409-7AE4BBEDC20F}" type="sibTrans" cxnId="{4D4BD085-ACEA-4544-B99F-3F04511CEB7B}">
      <dgm:prSet/>
      <dgm:spPr/>
      <dgm:t>
        <a:bodyPr/>
        <a:lstStyle/>
        <a:p>
          <a:endParaRPr lang="en-US"/>
        </a:p>
      </dgm:t>
    </dgm:pt>
    <dgm:pt modelId="{D955BA7F-7A32-4B4D-8B53-214BC5F79CC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B11D26A5-B519-4181-9F84-31AF5211F269}" type="parTrans" cxnId="{41F57800-2058-4B38-B975-7EF47E393498}">
      <dgm:prSet/>
      <dgm:spPr/>
      <dgm:t>
        <a:bodyPr/>
        <a:lstStyle/>
        <a:p>
          <a:endParaRPr lang="en-US"/>
        </a:p>
      </dgm:t>
    </dgm:pt>
    <dgm:pt modelId="{05F8DF43-64C8-49BC-A452-8E4BD7619B7A}" type="sibTrans" cxnId="{41F57800-2058-4B38-B975-7EF47E393498}">
      <dgm:prSet/>
      <dgm:spPr/>
      <dgm:t>
        <a:bodyPr/>
        <a:lstStyle/>
        <a:p>
          <a:endParaRPr lang="en-US"/>
        </a:p>
      </dgm:t>
    </dgm:pt>
    <dgm:pt modelId="{100D8643-4D9E-4C93-B056-AFA239DDE24E}" type="pres">
      <dgm:prSet presAssocID="{7DB0AC72-41E1-471B-B485-D581136D5CC8}" presName="root" presStyleCnt="0">
        <dgm:presLayoutVars>
          <dgm:dir/>
          <dgm:resizeHandles val="exact"/>
        </dgm:presLayoutVars>
      </dgm:prSet>
      <dgm:spPr/>
    </dgm:pt>
    <dgm:pt modelId="{35FE889F-C2F2-4F00-919F-663B524E1808}" type="pres">
      <dgm:prSet presAssocID="{4FCF67CB-9FAB-47A6-A593-F847646AC9A0}" presName="compNode" presStyleCnt="0"/>
      <dgm:spPr/>
    </dgm:pt>
    <dgm:pt modelId="{842667CF-949A-4E2A-A36E-B64579C5183F}" type="pres">
      <dgm:prSet presAssocID="{4FCF67CB-9FAB-47A6-A593-F847646AC9A0}" presName="iconBgRect" presStyleLbl="bgShp" presStyleIdx="0" presStyleCnt="2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</dgm:pt>
    <dgm:pt modelId="{34A8EA05-ECCA-4017-B45A-53726C7D83A7}" type="pres">
      <dgm:prSet presAssocID="{4FCF67CB-9FAB-47A6-A593-F847646AC9A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42051F86-B56C-46EB-AB87-27736D070844}" type="pres">
      <dgm:prSet presAssocID="{4FCF67CB-9FAB-47A6-A593-F847646AC9A0}" presName="spaceRect" presStyleCnt="0"/>
      <dgm:spPr/>
    </dgm:pt>
    <dgm:pt modelId="{2DED0B5D-A1AE-431B-BBFE-E81CE6638374}" type="pres">
      <dgm:prSet presAssocID="{4FCF67CB-9FAB-47A6-A593-F847646AC9A0}" presName="textRect" presStyleLbl="revTx" presStyleIdx="0" presStyleCnt="2">
        <dgm:presLayoutVars>
          <dgm:chMax val="1"/>
          <dgm:chPref val="1"/>
        </dgm:presLayoutVars>
      </dgm:prSet>
      <dgm:spPr/>
    </dgm:pt>
    <dgm:pt modelId="{7694FD57-3E64-4C81-9339-B24FBF4464FB}" type="pres">
      <dgm:prSet presAssocID="{B52B0E37-8F49-4556-8409-7AE4BBEDC20F}" presName="sibTrans" presStyleCnt="0"/>
      <dgm:spPr/>
    </dgm:pt>
    <dgm:pt modelId="{C53F424E-D1F7-46DF-AF95-19E3E80F18AC}" type="pres">
      <dgm:prSet presAssocID="{D955BA7F-7A32-4B4D-8B53-214BC5F79CC6}" presName="compNode" presStyleCnt="0"/>
      <dgm:spPr/>
    </dgm:pt>
    <dgm:pt modelId="{61926FFA-5D3B-443E-9C94-801EFEF996B3}" type="pres">
      <dgm:prSet presAssocID="{D955BA7F-7A32-4B4D-8B53-214BC5F79CC6}" presName="iconBgRect" presStyleLbl="bgShp" presStyleIdx="1" presStyleCnt="2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</dgm:pt>
    <dgm:pt modelId="{D1535AA5-FF85-4F65-B2DA-64358F68490B}" type="pres">
      <dgm:prSet presAssocID="{D955BA7F-7A32-4B4D-8B53-214BC5F79CC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CAE08449-7839-4852-B44E-D6554A9A32D3}" type="pres">
      <dgm:prSet presAssocID="{D955BA7F-7A32-4B4D-8B53-214BC5F79CC6}" presName="spaceRect" presStyleCnt="0"/>
      <dgm:spPr/>
    </dgm:pt>
    <dgm:pt modelId="{2886ADC9-1CB3-4C92-A3C2-4C1210EFABEB}" type="pres">
      <dgm:prSet presAssocID="{D955BA7F-7A32-4B4D-8B53-214BC5F79CC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1F57800-2058-4B38-B975-7EF47E393498}" srcId="{7DB0AC72-41E1-471B-B485-D581136D5CC8}" destId="{D955BA7F-7A32-4B4D-8B53-214BC5F79CC6}" srcOrd="1" destOrd="0" parTransId="{B11D26A5-B519-4181-9F84-31AF5211F269}" sibTransId="{05F8DF43-64C8-49BC-A452-8E4BD7619B7A}"/>
    <dgm:cxn modelId="{AA79023A-0753-4B94-B6B2-31E26FD6BE6D}" type="presOf" srcId="{4FCF67CB-9FAB-47A6-A593-F847646AC9A0}" destId="{2DED0B5D-A1AE-431B-BBFE-E81CE6638374}" srcOrd="0" destOrd="0" presId="urn:microsoft.com/office/officeart/2018/5/layout/IconCircleLabelList"/>
    <dgm:cxn modelId="{A4512077-CD72-4E37-9660-3CC689B3D71E}" type="presOf" srcId="{D955BA7F-7A32-4B4D-8B53-214BC5F79CC6}" destId="{2886ADC9-1CB3-4C92-A3C2-4C1210EFABEB}" srcOrd="0" destOrd="0" presId="urn:microsoft.com/office/officeart/2018/5/layout/IconCircleLabelList"/>
    <dgm:cxn modelId="{E6DE8F7E-A641-4F38-A18C-C2265107F445}" type="presOf" srcId="{7DB0AC72-41E1-471B-B485-D581136D5CC8}" destId="{100D8643-4D9E-4C93-B056-AFA239DDE24E}" srcOrd="0" destOrd="0" presId="urn:microsoft.com/office/officeart/2018/5/layout/IconCircleLabelList"/>
    <dgm:cxn modelId="{4D4BD085-ACEA-4544-B99F-3F04511CEB7B}" srcId="{7DB0AC72-41E1-471B-B485-D581136D5CC8}" destId="{4FCF67CB-9FAB-47A6-A593-F847646AC9A0}" srcOrd="0" destOrd="0" parTransId="{14A7E946-1AF1-4336-B8BC-C544B13210C2}" sibTransId="{B52B0E37-8F49-4556-8409-7AE4BBEDC20F}"/>
    <dgm:cxn modelId="{2249E48B-5A62-403A-A701-9EF49EC62E2A}" type="presParOf" srcId="{100D8643-4D9E-4C93-B056-AFA239DDE24E}" destId="{35FE889F-C2F2-4F00-919F-663B524E1808}" srcOrd="0" destOrd="0" presId="urn:microsoft.com/office/officeart/2018/5/layout/IconCircleLabelList"/>
    <dgm:cxn modelId="{F25A946A-86D3-4529-BF5A-5221044FEEE8}" type="presParOf" srcId="{35FE889F-C2F2-4F00-919F-663B524E1808}" destId="{842667CF-949A-4E2A-A36E-B64579C5183F}" srcOrd="0" destOrd="0" presId="urn:microsoft.com/office/officeart/2018/5/layout/IconCircleLabelList"/>
    <dgm:cxn modelId="{6FBBE351-77E8-4C19-BCDE-DE38E03306EC}" type="presParOf" srcId="{35FE889F-C2F2-4F00-919F-663B524E1808}" destId="{34A8EA05-ECCA-4017-B45A-53726C7D83A7}" srcOrd="1" destOrd="0" presId="urn:microsoft.com/office/officeart/2018/5/layout/IconCircleLabelList"/>
    <dgm:cxn modelId="{2DB4E01A-899A-496C-8F56-990DB1EF15B3}" type="presParOf" srcId="{35FE889F-C2F2-4F00-919F-663B524E1808}" destId="{42051F86-B56C-46EB-AB87-27736D070844}" srcOrd="2" destOrd="0" presId="urn:microsoft.com/office/officeart/2018/5/layout/IconCircleLabelList"/>
    <dgm:cxn modelId="{FBAA3D26-D1A9-4843-B417-2BF9F640D10E}" type="presParOf" srcId="{35FE889F-C2F2-4F00-919F-663B524E1808}" destId="{2DED0B5D-A1AE-431B-BBFE-E81CE6638374}" srcOrd="3" destOrd="0" presId="urn:microsoft.com/office/officeart/2018/5/layout/IconCircleLabelList"/>
    <dgm:cxn modelId="{5F584A7E-85DD-45B9-AC06-4E3ACC8DCD9A}" type="presParOf" srcId="{100D8643-4D9E-4C93-B056-AFA239DDE24E}" destId="{7694FD57-3E64-4C81-9339-B24FBF4464FB}" srcOrd="1" destOrd="0" presId="urn:microsoft.com/office/officeart/2018/5/layout/IconCircleLabelList"/>
    <dgm:cxn modelId="{1CB42343-A25A-400B-85A2-8DA0AF45ED0B}" type="presParOf" srcId="{100D8643-4D9E-4C93-B056-AFA239DDE24E}" destId="{C53F424E-D1F7-46DF-AF95-19E3E80F18AC}" srcOrd="2" destOrd="0" presId="urn:microsoft.com/office/officeart/2018/5/layout/IconCircleLabelList"/>
    <dgm:cxn modelId="{5E7612F5-0AD0-41EB-8277-5D7F09E27071}" type="presParOf" srcId="{C53F424E-D1F7-46DF-AF95-19E3E80F18AC}" destId="{61926FFA-5D3B-443E-9C94-801EFEF996B3}" srcOrd="0" destOrd="0" presId="urn:microsoft.com/office/officeart/2018/5/layout/IconCircleLabelList"/>
    <dgm:cxn modelId="{93478B32-7508-42A6-955B-EBA522AF4DF6}" type="presParOf" srcId="{C53F424E-D1F7-46DF-AF95-19E3E80F18AC}" destId="{D1535AA5-FF85-4F65-B2DA-64358F68490B}" srcOrd="1" destOrd="0" presId="urn:microsoft.com/office/officeart/2018/5/layout/IconCircleLabelList"/>
    <dgm:cxn modelId="{EEBFD9A9-65B4-4D58-B362-63387447DBC6}" type="presParOf" srcId="{C53F424E-D1F7-46DF-AF95-19E3E80F18AC}" destId="{CAE08449-7839-4852-B44E-D6554A9A32D3}" srcOrd="2" destOrd="0" presId="urn:microsoft.com/office/officeart/2018/5/layout/IconCircleLabelList"/>
    <dgm:cxn modelId="{0AA0DF7D-E716-4D7B-B8B3-03A2F42BBA40}" type="presParOf" srcId="{C53F424E-D1F7-46DF-AF95-19E3E80F18AC}" destId="{2886ADC9-1CB3-4C92-A3C2-4C1210EFABE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B0AC72-41E1-471B-B485-D581136D5CC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FCF67CB-9FAB-47A6-A593-F847646AC9A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14A7E946-1AF1-4336-B8BC-C544B13210C2}" type="parTrans" cxnId="{4D4BD085-ACEA-4544-B99F-3F04511CEB7B}">
      <dgm:prSet/>
      <dgm:spPr/>
      <dgm:t>
        <a:bodyPr/>
        <a:lstStyle/>
        <a:p>
          <a:endParaRPr lang="en-US"/>
        </a:p>
      </dgm:t>
    </dgm:pt>
    <dgm:pt modelId="{B52B0E37-8F49-4556-8409-7AE4BBEDC20F}" type="sibTrans" cxnId="{4D4BD085-ACEA-4544-B99F-3F04511CEB7B}">
      <dgm:prSet/>
      <dgm:spPr/>
      <dgm:t>
        <a:bodyPr/>
        <a:lstStyle/>
        <a:p>
          <a:endParaRPr lang="en-US"/>
        </a:p>
      </dgm:t>
    </dgm:pt>
    <dgm:pt modelId="{D955BA7F-7A32-4B4D-8B53-214BC5F79CC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B11D26A5-B519-4181-9F84-31AF5211F269}" type="parTrans" cxnId="{41F57800-2058-4B38-B975-7EF47E393498}">
      <dgm:prSet/>
      <dgm:spPr/>
      <dgm:t>
        <a:bodyPr/>
        <a:lstStyle/>
        <a:p>
          <a:endParaRPr lang="en-US"/>
        </a:p>
      </dgm:t>
    </dgm:pt>
    <dgm:pt modelId="{05F8DF43-64C8-49BC-A452-8E4BD7619B7A}" type="sibTrans" cxnId="{41F57800-2058-4B38-B975-7EF47E393498}">
      <dgm:prSet/>
      <dgm:spPr/>
      <dgm:t>
        <a:bodyPr/>
        <a:lstStyle/>
        <a:p>
          <a:endParaRPr lang="en-US"/>
        </a:p>
      </dgm:t>
    </dgm:pt>
    <dgm:pt modelId="{100D8643-4D9E-4C93-B056-AFA239DDE24E}" type="pres">
      <dgm:prSet presAssocID="{7DB0AC72-41E1-471B-B485-D581136D5CC8}" presName="root" presStyleCnt="0">
        <dgm:presLayoutVars>
          <dgm:dir/>
          <dgm:resizeHandles val="exact"/>
        </dgm:presLayoutVars>
      </dgm:prSet>
      <dgm:spPr/>
    </dgm:pt>
    <dgm:pt modelId="{35FE889F-C2F2-4F00-919F-663B524E1808}" type="pres">
      <dgm:prSet presAssocID="{4FCF67CB-9FAB-47A6-A593-F847646AC9A0}" presName="compNode" presStyleCnt="0"/>
      <dgm:spPr/>
    </dgm:pt>
    <dgm:pt modelId="{842667CF-949A-4E2A-A36E-B64579C5183F}" type="pres">
      <dgm:prSet presAssocID="{4FCF67CB-9FAB-47A6-A593-F847646AC9A0}" presName="iconBgRect" presStyleLbl="bgShp" presStyleIdx="0" presStyleCnt="2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</dgm:pt>
    <dgm:pt modelId="{34A8EA05-ECCA-4017-B45A-53726C7D83A7}" type="pres">
      <dgm:prSet presAssocID="{4FCF67CB-9FAB-47A6-A593-F847646AC9A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42051F86-B56C-46EB-AB87-27736D070844}" type="pres">
      <dgm:prSet presAssocID="{4FCF67CB-9FAB-47A6-A593-F847646AC9A0}" presName="spaceRect" presStyleCnt="0"/>
      <dgm:spPr/>
    </dgm:pt>
    <dgm:pt modelId="{2DED0B5D-A1AE-431B-BBFE-E81CE6638374}" type="pres">
      <dgm:prSet presAssocID="{4FCF67CB-9FAB-47A6-A593-F847646AC9A0}" presName="textRect" presStyleLbl="revTx" presStyleIdx="0" presStyleCnt="2">
        <dgm:presLayoutVars>
          <dgm:chMax val="1"/>
          <dgm:chPref val="1"/>
        </dgm:presLayoutVars>
      </dgm:prSet>
      <dgm:spPr/>
    </dgm:pt>
    <dgm:pt modelId="{7694FD57-3E64-4C81-9339-B24FBF4464FB}" type="pres">
      <dgm:prSet presAssocID="{B52B0E37-8F49-4556-8409-7AE4BBEDC20F}" presName="sibTrans" presStyleCnt="0"/>
      <dgm:spPr/>
    </dgm:pt>
    <dgm:pt modelId="{C53F424E-D1F7-46DF-AF95-19E3E80F18AC}" type="pres">
      <dgm:prSet presAssocID="{D955BA7F-7A32-4B4D-8B53-214BC5F79CC6}" presName="compNode" presStyleCnt="0"/>
      <dgm:spPr/>
    </dgm:pt>
    <dgm:pt modelId="{61926FFA-5D3B-443E-9C94-801EFEF996B3}" type="pres">
      <dgm:prSet presAssocID="{D955BA7F-7A32-4B4D-8B53-214BC5F79CC6}" presName="iconBgRect" presStyleLbl="bgShp" presStyleIdx="1" presStyleCnt="2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</dgm:pt>
    <dgm:pt modelId="{D1535AA5-FF85-4F65-B2DA-64358F68490B}" type="pres">
      <dgm:prSet presAssocID="{D955BA7F-7A32-4B4D-8B53-214BC5F79CC6}" presName="iconRect" presStyleLbl="node1" presStyleIdx="1" presStyleCnt="2" custLinFactNeighborX="8469" custLinFactNeighborY="144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CAE08449-7839-4852-B44E-D6554A9A32D3}" type="pres">
      <dgm:prSet presAssocID="{D955BA7F-7A32-4B4D-8B53-214BC5F79CC6}" presName="spaceRect" presStyleCnt="0"/>
      <dgm:spPr/>
    </dgm:pt>
    <dgm:pt modelId="{2886ADC9-1CB3-4C92-A3C2-4C1210EFABEB}" type="pres">
      <dgm:prSet presAssocID="{D955BA7F-7A32-4B4D-8B53-214BC5F79CC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1F57800-2058-4B38-B975-7EF47E393498}" srcId="{7DB0AC72-41E1-471B-B485-D581136D5CC8}" destId="{D955BA7F-7A32-4B4D-8B53-214BC5F79CC6}" srcOrd="1" destOrd="0" parTransId="{B11D26A5-B519-4181-9F84-31AF5211F269}" sibTransId="{05F8DF43-64C8-49BC-A452-8E4BD7619B7A}"/>
    <dgm:cxn modelId="{AA79023A-0753-4B94-B6B2-31E26FD6BE6D}" type="presOf" srcId="{4FCF67CB-9FAB-47A6-A593-F847646AC9A0}" destId="{2DED0B5D-A1AE-431B-BBFE-E81CE6638374}" srcOrd="0" destOrd="0" presId="urn:microsoft.com/office/officeart/2018/5/layout/IconCircleLabelList"/>
    <dgm:cxn modelId="{A4512077-CD72-4E37-9660-3CC689B3D71E}" type="presOf" srcId="{D955BA7F-7A32-4B4D-8B53-214BC5F79CC6}" destId="{2886ADC9-1CB3-4C92-A3C2-4C1210EFABEB}" srcOrd="0" destOrd="0" presId="urn:microsoft.com/office/officeart/2018/5/layout/IconCircleLabelList"/>
    <dgm:cxn modelId="{E6DE8F7E-A641-4F38-A18C-C2265107F445}" type="presOf" srcId="{7DB0AC72-41E1-471B-B485-D581136D5CC8}" destId="{100D8643-4D9E-4C93-B056-AFA239DDE24E}" srcOrd="0" destOrd="0" presId="urn:microsoft.com/office/officeart/2018/5/layout/IconCircleLabelList"/>
    <dgm:cxn modelId="{4D4BD085-ACEA-4544-B99F-3F04511CEB7B}" srcId="{7DB0AC72-41E1-471B-B485-D581136D5CC8}" destId="{4FCF67CB-9FAB-47A6-A593-F847646AC9A0}" srcOrd="0" destOrd="0" parTransId="{14A7E946-1AF1-4336-B8BC-C544B13210C2}" sibTransId="{B52B0E37-8F49-4556-8409-7AE4BBEDC20F}"/>
    <dgm:cxn modelId="{2249E48B-5A62-403A-A701-9EF49EC62E2A}" type="presParOf" srcId="{100D8643-4D9E-4C93-B056-AFA239DDE24E}" destId="{35FE889F-C2F2-4F00-919F-663B524E1808}" srcOrd="0" destOrd="0" presId="urn:microsoft.com/office/officeart/2018/5/layout/IconCircleLabelList"/>
    <dgm:cxn modelId="{F25A946A-86D3-4529-BF5A-5221044FEEE8}" type="presParOf" srcId="{35FE889F-C2F2-4F00-919F-663B524E1808}" destId="{842667CF-949A-4E2A-A36E-B64579C5183F}" srcOrd="0" destOrd="0" presId="urn:microsoft.com/office/officeart/2018/5/layout/IconCircleLabelList"/>
    <dgm:cxn modelId="{6FBBE351-77E8-4C19-BCDE-DE38E03306EC}" type="presParOf" srcId="{35FE889F-C2F2-4F00-919F-663B524E1808}" destId="{34A8EA05-ECCA-4017-B45A-53726C7D83A7}" srcOrd="1" destOrd="0" presId="urn:microsoft.com/office/officeart/2018/5/layout/IconCircleLabelList"/>
    <dgm:cxn modelId="{2DB4E01A-899A-496C-8F56-990DB1EF15B3}" type="presParOf" srcId="{35FE889F-C2F2-4F00-919F-663B524E1808}" destId="{42051F86-B56C-46EB-AB87-27736D070844}" srcOrd="2" destOrd="0" presId="urn:microsoft.com/office/officeart/2018/5/layout/IconCircleLabelList"/>
    <dgm:cxn modelId="{FBAA3D26-D1A9-4843-B417-2BF9F640D10E}" type="presParOf" srcId="{35FE889F-C2F2-4F00-919F-663B524E1808}" destId="{2DED0B5D-A1AE-431B-BBFE-E81CE6638374}" srcOrd="3" destOrd="0" presId="urn:microsoft.com/office/officeart/2018/5/layout/IconCircleLabelList"/>
    <dgm:cxn modelId="{5F584A7E-85DD-45B9-AC06-4E3ACC8DCD9A}" type="presParOf" srcId="{100D8643-4D9E-4C93-B056-AFA239DDE24E}" destId="{7694FD57-3E64-4C81-9339-B24FBF4464FB}" srcOrd="1" destOrd="0" presId="urn:microsoft.com/office/officeart/2018/5/layout/IconCircleLabelList"/>
    <dgm:cxn modelId="{1CB42343-A25A-400B-85A2-8DA0AF45ED0B}" type="presParOf" srcId="{100D8643-4D9E-4C93-B056-AFA239DDE24E}" destId="{C53F424E-D1F7-46DF-AF95-19E3E80F18AC}" srcOrd="2" destOrd="0" presId="urn:microsoft.com/office/officeart/2018/5/layout/IconCircleLabelList"/>
    <dgm:cxn modelId="{5E7612F5-0AD0-41EB-8277-5D7F09E27071}" type="presParOf" srcId="{C53F424E-D1F7-46DF-AF95-19E3E80F18AC}" destId="{61926FFA-5D3B-443E-9C94-801EFEF996B3}" srcOrd="0" destOrd="0" presId="urn:microsoft.com/office/officeart/2018/5/layout/IconCircleLabelList"/>
    <dgm:cxn modelId="{93478B32-7508-42A6-955B-EBA522AF4DF6}" type="presParOf" srcId="{C53F424E-D1F7-46DF-AF95-19E3E80F18AC}" destId="{D1535AA5-FF85-4F65-B2DA-64358F68490B}" srcOrd="1" destOrd="0" presId="urn:microsoft.com/office/officeart/2018/5/layout/IconCircleLabelList"/>
    <dgm:cxn modelId="{EEBFD9A9-65B4-4D58-B362-63387447DBC6}" type="presParOf" srcId="{C53F424E-D1F7-46DF-AF95-19E3E80F18AC}" destId="{CAE08449-7839-4852-B44E-D6554A9A32D3}" srcOrd="2" destOrd="0" presId="urn:microsoft.com/office/officeart/2018/5/layout/IconCircleLabelList"/>
    <dgm:cxn modelId="{0AA0DF7D-E716-4D7B-B8B3-03A2F42BBA40}" type="presParOf" srcId="{C53F424E-D1F7-46DF-AF95-19E3E80F18AC}" destId="{2886ADC9-1CB3-4C92-A3C2-4C1210EFABE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B0AC72-41E1-471B-B485-D581136D5CC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FCF67CB-9FAB-47A6-A593-F847646AC9A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14A7E946-1AF1-4336-B8BC-C544B13210C2}" type="parTrans" cxnId="{4D4BD085-ACEA-4544-B99F-3F04511CEB7B}">
      <dgm:prSet/>
      <dgm:spPr/>
      <dgm:t>
        <a:bodyPr/>
        <a:lstStyle/>
        <a:p>
          <a:endParaRPr lang="en-US"/>
        </a:p>
      </dgm:t>
    </dgm:pt>
    <dgm:pt modelId="{B52B0E37-8F49-4556-8409-7AE4BBEDC20F}" type="sibTrans" cxnId="{4D4BD085-ACEA-4544-B99F-3F04511CEB7B}">
      <dgm:prSet/>
      <dgm:spPr/>
      <dgm:t>
        <a:bodyPr/>
        <a:lstStyle/>
        <a:p>
          <a:endParaRPr lang="en-US"/>
        </a:p>
      </dgm:t>
    </dgm:pt>
    <dgm:pt modelId="{D955BA7F-7A32-4B4D-8B53-214BC5F79CC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B11D26A5-B519-4181-9F84-31AF5211F269}" type="parTrans" cxnId="{41F57800-2058-4B38-B975-7EF47E393498}">
      <dgm:prSet/>
      <dgm:spPr/>
      <dgm:t>
        <a:bodyPr/>
        <a:lstStyle/>
        <a:p>
          <a:endParaRPr lang="en-US"/>
        </a:p>
      </dgm:t>
    </dgm:pt>
    <dgm:pt modelId="{05F8DF43-64C8-49BC-A452-8E4BD7619B7A}" type="sibTrans" cxnId="{41F57800-2058-4B38-B975-7EF47E393498}">
      <dgm:prSet/>
      <dgm:spPr/>
      <dgm:t>
        <a:bodyPr/>
        <a:lstStyle/>
        <a:p>
          <a:endParaRPr lang="en-US"/>
        </a:p>
      </dgm:t>
    </dgm:pt>
    <dgm:pt modelId="{100D8643-4D9E-4C93-B056-AFA239DDE24E}" type="pres">
      <dgm:prSet presAssocID="{7DB0AC72-41E1-471B-B485-D581136D5CC8}" presName="root" presStyleCnt="0">
        <dgm:presLayoutVars>
          <dgm:dir/>
          <dgm:resizeHandles val="exact"/>
        </dgm:presLayoutVars>
      </dgm:prSet>
      <dgm:spPr/>
    </dgm:pt>
    <dgm:pt modelId="{35FE889F-C2F2-4F00-919F-663B524E1808}" type="pres">
      <dgm:prSet presAssocID="{4FCF67CB-9FAB-47A6-A593-F847646AC9A0}" presName="compNode" presStyleCnt="0"/>
      <dgm:spPr/>
    </dgm:pt>
    <dgm:pt modelId="{842667CF-949A-4E2A-A36E-B64579C5183F}" type="pres">
      <dgm:prSet presAssocID="{4FCF67CB-9FAB-47A6-A593-F847646AC9A0}" presName="iconBgRect" presStyleLbl="bgShp" presStyleIdx="0" presStyleCnt="2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</dgm:pt>
    <dgm:pt modelId="{34A8EA05-ECCA-4017-B45A-53726C7D83A7}" type="pres">
      <dgm:prSet presAssocID="{4FCF67CB-9FAB-47A6-A593-F847646AC9A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42051F86-B56C-46EB-AB87-27736D070844}" type="pres">
      <dgm:prSet presAssocID="{4FCF67CB-9FAB-47A6-A593-F847646AC9A0}" presName="spaceRect" presStyleCnt="0"/>
      <dgm:spPr/>
    </dgm:pt>
    <dgm:pt modelId="{2DED0B5D-A1AE-431B-BBFE-E81CE6638374}" type="pres">
      <dgm:prSet presAssocID="{4FCF67CB-9FAB-47A6-A593-F847646AC9A0}" presName="textRect" presStyleLbl="revTx" presStyleIdx="0" presStyleCnt="2">
        <dgm:presLayoutVars>
          <dgm:chMax val="1"/>
          <dgm:chPref val="1"/>
        </dgm:presLayoutVars>
      </dgm:prSet>
      <dgm:spPr/>
    </dgm:pt>
    <dgm:pt modelId="{7694FD57-3E64-4C81-9339-B24FBF4464FB}" type="pres">
      <dgm:prSet presAssocID="{B52B0E37-8F49-4556-8409-7AE4BBEDC20F}" presName="sibTrans" presStyleCnt="0"/>
      <dgm:spPr/>
    </dgm:pt>
    <dgm:pt modelId="{C53F424E-D1F7-46DF-AF95-19E3E80F18AC}" type="pres">
      <dgm:prSet presAssocID="{D955BA7F-7A32-4B4D-8B53-214BC5F79CC6}" presName="compNode" presStyleCnt="0"/>
      <dgm:spPr/>
    </dgm:pt>
    <dgm:pt modelId="{61926FFA-5D3B-443E-9C94-801EFEF996B3}" type="pres">
      <dgm:prSet presAssocID="{D955BA7F-7A32-4B4D-8B53-214BC5F79CC6}" presName="iconBgRect" presStyleLbl="bgShp" presStyleIdx="1" presStyleCnt="2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</dgm:pt>
    <dgm:pt modelId="{D1535AA5-FF85-4F65-B2DA-64358F68490B}" type="pres">
      <dgm:prSet presAssocID="{D955BA7F-7A32-4B4D-8B53-214BC5F79CC6}" presName="iconRect" presStyleLbl="node1" presStyleIdx="1" presStyleCnt="2" custLinFactNeighborX="3126" custLinFactNeighborY="-59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agement"/>
        </a:ext>
      </dgm:extLst>
    </dgm:pt>
    <dgm:pt modelId="{CAE08449-7839-4852-B44E-D6554A9A32D3}" type="pres">
      <dgm:prSet presAssocID="{D955BA7F-7A32-4B4D-8B53-214BC5F79CC6}" presName="spaceRect" presStyleCnt="0"/>
      <dgm:spPr/>
    </dgm:pt>
    <dgm:pt modelId="{2886ADC9-1CB3-4C92-A3C2-4C1210EFABEB}" type="pres">
      <dgm:prSet presAssocID="{D955BA7F-7A32-4B4D-8B53-214BC5F79CC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1F57800-2058-4B38-B975-7EF47E393498}" srcId="{7DB0AC72-41E1-471B-B485-D581136D5CC8}" destId="{D955BA7F-7A32-4B4D-8B53-214BC5F79CC6}" srcOrd="1" destOrd="0" parTransId="{B11D26A5-B519-4181-9F84-31AF5211F269}" sibTransId="{05F8DF43-64C8-49BC-A452-8E4BD7619B7A}"/>
    <dgm:cxn modelId="{AA79023A-0753-4B94-B6B2-31E26FD6BE6D}" type="presOf" srcId="{4FCF67CB-9FAB-47A6-A593-F847646AC9A0}" destId="{2DED0B5D-A1AE-431B-BBFE-E81CE6638374}" srcOrd="0" destOrd="0" presId="urn:microsoft.com/office/officeart/2018/5/layout/IconCircleLabelList"/>
    <dgm:cxn modelId="{A4512077-CD72-4E37-9660-3CC689B3D71E}" type="presOf" srcId="{D955BA7F-7A32-4B4D-8B53-214BC5F79CC6}" destId="{2886ADC9-1CB3-4C92-A3C2-4C1210EFABEB}" srcOrd="0" destOrd="0" presId="urn:microsoft.com/office/officeart/2018/5/layout/IconCircleLabelList"/>
    <dgm:cxn modelId="{E6DE8F7E-A641-4F38-A18C-C2265107F445}" type="presOf" srcId="{7DB0AC72-41E1-471B-B485-D581136D5CC8}" destId="{100D8643-4D9E-4C93-B056-AFA239DDE24E}" srcOrd="0" destOrd="0" presId="urn:microsoft.com/office/officeart/2018/5/layout/IconCircleLabelList"/>
    <dgm:cxn modelId="{4D4BD085-ACEA-4544-B99F-3F04511CEB7B}" srcId="{7DB0AC72-41E1-471B-B485-D581136D5CC8}" destId="{4FCF67CB-9FAB-47A6-A593-F847646AC9A0}" srcOrd="0" destOrd="0" parTransId="{14A7E946-1AF1-4336-B8BC-C544B13210C2}" sibTransId="{B52B0E37-8F49-4556-8409-7AE4BBEDC20F}"/>
    <dgm:cxn modelId="{2249E48B-5A62-403A-A701-9EF49EC62E2A}" type="presParOf" srcId="{100D8643-4D9E-4C93-B056-AFA239DDE24E}" destId="{35FE889F-C2F2-4F00-919F-663B524E1808}" srcOrd="0" destOrd="0" presId="urn:microsoft.com/office/officeart/2018/5/layout/IconCircleLabelList"/>
    <dgm:cxn modelId="{F25A946A-86D3-4529-BF5A-5221044FEEE8}" type="presParOf" srcId="{35FE889F-C2F2-4F00-919F-663B524E1808}" destId="{842667CF-949A-4E2A-A36E-B64579C5183F}" srcOrd="0" destOrd="0" presId="urn:microsoft.com/office/officeart/2018/5/layout/IconCircleLabelList"/>
    <dgm:cxn modelId="{6FBBE351-77E8-4C19-BCDE-DE38E03306EC}" type="presParOf" srcId="{35FE889F-C2F2-4F00-919F-663B524E1808}" destId="{34A8EA05-ECCA-4017-B45A-53726C7D83A7}" srcOrd="1" destOrd="0" presId="urn:microsoft.com/office/officeart/2018/5/layout/IconCircleLabelList"/>
    <dgm:cxn modelId="{2DB4E01A-899A-496C-8F56-990DB1EF15B3}" type="presParOf" srcId="{35FE889F-C2F2-4F00-919F-663B524E1808}" destId="{42051F86-B56C-46EB-AB87-27736D070844}" srcOrd="2" destOrd="0" presId="urn:microsoft.com/office/officeart/2018/5/layout/IconCircleLabelList"/>
    <dgm:cxn modelId="{FBAA3D26-D1A9-4843-B417-2BF9F640D10E}" type="presParOf" srcId="{35FE889F-C2F2-4F00-919F-663B524E1808}" destId="{2DED0B5D-A1AE-431B-BBFE-E81CE6638374}" srcOrd="3" destOrd="0" presId="urn:microsoft.com/office/officeart/2018/5/layout/IconCircleLabelList"/>
    <dgm:cxn modelId="{5F584A7E-85DD-45B9-AC06-4E3ACC8DCD9A}" type="presParOf" srcId="{100D8643-4D9E-4C93-B056-AFA239DDE24E}" destId="{7694FD57-3E64-4C81-9339-B24FBF4464FB}" srcOrd="1" destOrd="0" presId="urn:microsoft.com/office/officeart/2018/5/layout/IconCircleLabelList"/>
    <dgm:cxn modelId="{1CB42343-A25A-400B-85A2-8DA0AF45ED0B}" type="presParOf" srcId="{100D8643-4D9E-4C93-B056-AFA239DDE24E}" destId="{C53F424E-D1F7-46DF-AF95-19E3E80F18AC}" srcOrd="2" destOrd="0" presId="urn:microsoft.com/office/officeart/2018/5/layout/IconCircleLabelList"/>
    <dgm:cxn modelId="{5E7612F5-0AD0-41EB-8277-5D7F09E27071}" type="presParOf" srcId="{C53F424E-D1F7-46DF-AF95-19E3E80F18AC}" destId="{61926FFA-5D3B-443E-9C94-801EFEF996B3}" srcOrd="0" destOrd="0" presId="urn:microsoft.com/office/officeart/2018/5/layout/IconCircleLabelList"/>
    <dgm:cxn modelId="{93478B32-7508-42A6-955B-EBA522AF4DF6}" type="presParOf" srcId="{C53F424E-D1F7-46DF-AF95-19E3E80F18AC}" destId="{D1535AA5-FF85-4F65-B2DA-64358F68490B}" srcOrd="1" destOrd="0" presId="urn:microsoft.com/office/officeart/2018/5/layout/IconCircleLabelList"/>
    <dgm:cxn modelId="{EEBFD9A9-65B4-4D58-B362-63387447DBC6}" type="presParOf" srcId="{C53F424E-D1F7-46DF-AF95-19E3E80F18AC}" destId="{CAE08449-7839-4852-B44E-D6554A9A32D3}" srcOrd="2" destOrd="0" presId="urn:microsoft.com/office/officeart/2018/5/layout/IconCircleLabelList"/>
    <dgm:cxn modelId="{0AA0DF7D-E716-4D7B-B8B3-03A2F42BBA40}" type="presParOf" srcId="{C53F424E-D1F7-46DF-AF95-19E3E80F18AC}" destId="{2886ADC9-1CB3-4C92-A3C2-4C1210EFABE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667CF-949A-4E2A-A36E-B64579C5183F}">
      <dsp:nvSpPr>
        <dsp:cNvPr id="0" name=""/>
        <dsp:cNvSpPr/>
      </dsp:nvSpPr>
      <dsp:spPr>
        <a:xfrm>
          <a:off x="2240062" y="247874"/>
          <a:ext cx="2196000" cy="2196000"/>
        </a:xfrm>
        <a:prstGeom prst="ellipse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</dsp:sp>
    <dsp:sp modelId="{34A8EA05-ECCA-4017-B45A-53726C7D83A7}">
      <dsp:nvSpPr>
        <dsp:cNvPr id="0" name=""/>
        <dsp:cNvSpPr/>
      </dsp:nvSpPr>
      <dsp:spPr>
        <a:xfrm>
          <a:off x="2708062" y="715874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D0B5D-A1AE-431B-BBFE-E81CE6638374}">
      <dsp:nvSpPr>
        <dsp:cNvPr id="0" name=""/>
        <dsp:cNvSpPr/>
      </dsp:nvSpPr>
      <dsp:spPr>
        <a:xfrm>
          <a:off x="1538062" y="3127875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400" kern="1200" dirty="0"/>
        </a:p>
      </dsp:txBody>
      <dsp:txXfrm>
        <a:off x="1538062" y="3127875"/>
        <a:ext cx="3600000" cy="720000"/>
      </dsp:txXfrm>
    </dsp:sp>
    <dsp:sp modelId="{61926FFA-5D3B-443E-9C94-801EFEF996B3}">
      <dsp:nvSpPr>
        <dsp:cNvPr id="0" name=""/>
        <dsp:cNvSpPr/>
      </dsp:nvSpPr>
      <dsp:spPr>
        <a:xfrm>
          <a:off x="6470062" y="247874"/>
          <a:ext cx="2196000" cy="2196000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</dsp:sp>
    <dsp:sp modelId="{D1535AA5-FF85-4F65-B2DA-64358F68490B}">
      <dsp:nvSpPr>
        <dsp:cNvPr id="0" name=""/>
        <dsp:cNvSpPr/>
      </dsp:nvSpPr>
      <dsp:spPr>
        <a:xfrm>
          <a:off x="6938062" y="715874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6ADC9-1CB3-4C92-A3C2-4C1210EFABEB}">
      <dsp:nvSpPr>
        <dsp:cNvPr id="0" name=""/>
        <dsp:cNvSpPr/>
      </dsp:nvSpPr>
      <dsp:spPr>
        <a:xfrm>
          <a:off x="5768062" y="3127875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400" kern="1200" dirty="0"/>
        </a:p>
      </dsp:txBody>
      <dsp:txXfrm>
        <a:off x="5768062" y="3127875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667CF-949A-4E2A-A36E-B64579C5183F}">
      <dsp:nvSpPr>
        <dsp:cNvPr id="0" name=""/>
        <dsp:cNvSpPr/>
      </dsp:nvSpPr>
      <dsp:spPr>
        <a:xfrm>
          <a:off x="2240062" y="247874"/>
          <a:ext cx="2196000" cy="2196000"/>
        </a:xfrm>
        <a:prstGeom prst="ellipse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</dsp:sp>
    <dsp:sp modelId="{34A8EA05-ECCA-4017-B45A-53726C7D83A7}">
      <dsp:nvSpPr>
        <dsp:cNvPr id="0" name=""/>
        <dsp:cNvSpPr/>
      </dsp:nvSpPr>
      <dsp:spPr>
        <a:xfrm>
          <a:off x="2708062" y="715874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D0B5D-A1AE-431B-BBFE-E81CE6638374}">
      <dsp:nvSpPr>
        <dsp:cNvPr id="0" name=""/>
        <dsp:cNvSpPr/>
      </dsp:nvSpPr>
      <dsp:spPr>
        <a:xfrm>
          <a:off x="1538062" y="3127875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400" kern="1200" dirty="0"/>
        </a:p>
      </dsp:txBody>
      <dsp:txXfrm>
        <a:off x="1538062" y="3127875"/>
        <a:ext cx="3600000" cy="720000"/>
      </dsp:txXfrm>
    </dsp:sp>
    <dsp:sp modelId="{61926FFA-5D3B-443E-9C94-801EFEF996B3}">
      <dsp:nvSpPr>
        <dsp:cNvPr id="0" name=""/>
        <dsp:cNvSpPr/>
      </dsp:nvSpPr>
      <dsp:spPr>
        <a:xfrm>
          <a:off x="6470062" y="247874"/>
          <a:ext cx="2196000" cy="2196000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</dsp:sp>
    <dsp:sp modelId="{D1535AA5-FF85-4F65-B2DA-64358F68490B}">
      <dsp:nvSpPr>
        <dsp:cNvPr id="0" name=""/>
        <dsp:cNvSpPr/>
      </dsp:nvSpPr>
      <dsp:spPr>
        <a:xfrm>
          <a:off x="7044771" y="734094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6ADC9-1CB3-4C92-A3C2-4C1210EFABEB}">
      <dsp:nvSpPr>
        <dsp:cNvPr id="0" name=""/>
        <dsp:cNvSpPr/>
      </dsp:nvSpPr>
      <dsp:spPr>
        <a:xfrm>
          <a:off x="5768062" y="3127875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400" kern="1200" dirty="0"/>
        </a:p>
      </dsp:txBody>
      <dsp:txXfrm>
        <a:off x="5768062" y="3127875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667CF-949A-4E2A-A36E-B64579C5183F}">
      <dsp:nvSpPr>
        <dsp:cNvPr id="0" name=""/>
        <dsp:cNvSpPr/>
      </dsp:nvSpPr>
      <dsp:spPr>
        <a:xfrm>
          <a:off x="2240062" y="247874"/>
          <a:ext cx="2196000" cy="2196000"/>
        </a:xfrm>
        <a:prstGeom prst="ellipse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</dsp:sp>
    <dsp:sp modelId="{34A8EA05-ECCA-4017-B45A-53726C7D83A7}">
      <dsp:nvSpPr>
        <dsp:cNvPr id="0" name=""/>
        <dsp:cNvSpPr/>
      </dsp:nvSpPr>
      <dsp:spPr>
        <a:xfrm>
          <a:off x="2708062" y="715874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D0B5D-A1AE-431B-BBFE-E81CE6638374}">
      <dsp:nvSpPr>
        <dsp:cNvPr id="0" name=""/>
        <dsp:cNvSpPr/>
      </dsp:nvSpPr>
      <dsp:spPr>
        <a:xfrm>
          <a:off x="1538062" y="3127875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400" kern="1200" dirty="0"/>
        </a:p>
      </dsp:txBody>
      <dsp:txXfrm>
        <a:off x="1538062" y="3127875"/>
        <a:ext cx="3600000" cy="720000"/>
      </dsp:txXfrm>
    </dsp:sp>
    <dsp:sp modelId="{61926FFA-5D3B-443E-9C94-801EFEF996B3}">
      <dsp:nvSpPr>
        <dsp:cNvPr id="0" name=""/>
        <dsp:cNvSpPr/>
      </dsp:nvSpPr>
      <dsp:spPr>
        <a:xfrm>
          <a:off x="6470062" y="247874"/>
          <a:ext cx="2196000" cy="2196000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</dsp:sp>
    <dsp:sp modelId="{D1535AA5-FF85-4F65-B2DA-64358F68490B}">
      <dsp:nvSpPr>
        <dsp:cNvPr id="0" name=""/>
        <dsp:cNvSpPr/>
      </dsp:nvSpPr>
      <dsp:spPr>
        <a:xfrm>
          <a:off x="6977450" y="708415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6ADC9-1CB3-4C92-A3C2-4C1210EFABEB}">
      <dsp:nvSpPr>
        <dsp:cNvPr id="0" name=""/>
        <dsp:cNvSpPr/>
      </dsp:nvSpPr>
      <dsp:spPr>
        <a:xfrm>
          <a:off x="5768062" y="3127875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400" kern="1200" dirty="0"/>
        </a:p>
      </dsp:txBody>
      <dsp:txXfrm>
        <a:off x="5768062" y="3127875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930A-6101-4F65-A616-2B7F5653C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4A02C-0A3F-4357-9ECC-B9B0FF3DF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B264B-E92B-41BC-9348-936848AF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649CC-BEBF-4B20-BCB4-E593CD739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99865-4AEC-484A-9222-BED8433E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39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A166-78A0-4905-9B28-319F4C8A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8C286-7D81-47D6-AD5B-C1D151557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AE3F6-73E8-4AD3-9ED7-B9B5FBFDA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B8CA2-1FB2-499B-8489-91FAA336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85BAA-BC34-4E2F-9D72-95510679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3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D3A520-0303-45C4-BD5F-CBCA6FEC8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87739-5EDE-4E0E-A77F-E37B52E1B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2EF90-0234-42C3-A037-FAA4AE47F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6474B-5A55-476E-9AA0-B6EDA7A2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2A63E-B857-4DDD-9C68-DA2A520C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1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E7C1-BA4A-4018-A774-BA3267E6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F26C7-051E-419F-811D-36A36BE09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B78A9-6740-41EF-B39D-D5184257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AAF25-7263-4954-B5FF-0C2F3CB8F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CC5E2-9C5F-47A6-A25C-EFE19C02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3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C00E-21EC-4056-A1FE-8BEE885ED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B4EEB-17FA-45BC-93C8-E2690EB8B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22096-75A4-4905-AAD0-A2EEC926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1D50C-8FA7-4FD6-BD3F-5016614F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C006A-8E01-48A0-8212-8287F8B4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7A9E-ACDC-4CEA-A6AF-CEE7446A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71B9C-196B-4767-AE6D-825BCE623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4CF1B-0D55-4F08-B649-356B58DC8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24D71-DB0B-4C80-A2D2-81F148C85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89E10-446E-4DFE-82D7-D1EBD2637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AAA20-CF3E-4043-8C4B-8545A322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3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A8F6-AFF5-464C-9584-CA732C257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15AE2-B8E8-446C-8F9E-DAEB6D1F1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3D27C-074B-4D02-95F5-8B081D6B3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951E7-413D-4CBD-966C-10BB5F4EB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6C20FC-3F4E-4E03-A991-F33F36413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0F730-6100-40D7-92D0-EF663A52F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1AFE5-2FFC-4700-BF18-372ACD5F6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746A8B-57F2-43D4-8699-7C7D6B81F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1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91F2-DFAE-4140-B15C-CC8E0E9C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8F96F-ED61-49E8-BCCA-E2E8F2CB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CBBA0-FD20-44D3-81E5-C1EBD37D7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BB357-A007-4B2D-96E0-1CA1B6CA4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1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86E0D-D0B4-47AB-BDDA-61B6B136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2E3B26-C385-42D5-B438-1B029187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85EB0-A780-4DD2-9DF9-6B847208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4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A04F-ADFE-4AEF-A4B8-3EF1122F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7655B-E04E-4A56-9B44-A21D39C64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DF3CA-913B-4398-89EE-1942EEF84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FFD7D-F73C-439D-8E8A-68937E0E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2E1B9-D3EC-46FD-88C9-504E18F3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B89B5-E997-4AE6-AC00-75721B461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8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8E2D-434C-4FB6-80A4-CC728D6B3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C1858F-FC9D-4A7F-BA57-F80B269C2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01726-0FAB-404C-9E38-14DE147E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9BF93-211E-4BC7-8404-7B4A0C2A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FF169-08EE-41EC-A37C-B4E0B858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2C147-8CAA-4AAB-A363-52A96E84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4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0357B5-8507-4B8F-A92B-047B1966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B37E4-7899-439A-A7D2-C137AB9C7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B1289-1C40-4050-8C69-A282DBC1C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56F25-C69B-4FE3-A856-BBF0B3388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44B0B-3EDC-434D-A32F-FD9E2FC27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8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0A71D6-D5DE-490F-A765-D5DE584821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6155" b="9575"/>
          <a:stretch/>
        </p:blipFill>
        <p:spPr>
          <a:xfrm>
            <a:off x="-57130" y="-720151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19A672-1576-4713-8080-D1DD427B4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382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Data Storytelling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9E191-AEC3-46AF-A7BB-E191F0999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1064"/>
            <a:ext cx="9144000" cy="1655762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Mounika Tadanki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90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9763AB0-261B-472D-A52A-B1DDDFF7A2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670" b="59335"/>
          <a:stretch/>
        </p:blipFill>
        <p:spPr>
          <a:xfrm>
            <a:off x="-56100" y="4009725"/>
            <a:ext cx="12192000" cy="2834640"/>
          </a:xfrm>
          <a:prstGeom prst="rect">
            <a:avLst/>
          </a:prstGeom>
        </p:spPr>
      </p:pic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B535E28F-0AF8-4DA9-B1F0-6240CEB6A52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13932198"/>
              </p:ext>
            </p:extLst>
          </p:nvPr>
        </p:nvGraphicFramePr>
        <p:xfrm>
          <a:off x="694774" y="902816"/>
          <a:ext cx="10906125" cy="4095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F512F9A8-5FCB-461F-8460-F25A0902AC72}"/>
              </a:ext>
            </a:extLst>
          </p:cNvPr>
          <p:cNvGrpSpPr/>
          <p:nvPr/>
        </p:nvGrpSpPr>
        <p:grpSpPr>
          <a:xfrm>
            <a:off x="1776000" y="3649725"/>
            <a:ext cx="4531392" cy="1569768"/>
            <a:chOff x="343645" y="1935668"/>
            <a:chExt cx="4531392" cy="156976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66617EE-8F9F-40EB-94FA-CB7EE1C87E85}"/>
                </a:ext>
              </a:extLst>
            </p:cNvPr>
            <p:cNvSpPr/>
            <p:nvPr/>
          </p:nvSpPr>
          <p:spPr>
            <a:xfrm>
              <a:off x="555037" y="2785436"/>
              <a:ext cx="432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0CB0EF-E7AB-4591-9118-EB0F79CBD951}"/>
                </a:ext>
              </a:extLst>
            </p:cNvPr>
            <p:cNvSpPr txBox="1"/>
            <p:nvPr/>
          </p:nvSpPr>
          <p:spPr>
            <a:xfrm>
              <a:off x="343645" y="1935668"/>
              <a:ext cx="432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Who is the client?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3F6D962-B894-425F-9E34-5B00CFA2BB6E}"/>
              </a:ext>
            </a:extLst>
          </p:cNvPr>
          <p:cNvGrpSpPr/>
          <p:nvPr/>
        </p:nvGrpSpPr>
        <p:grpSpPr>
          <a:xfrm>
            <a:off x="6039900" y="3649725"/>
            <a:ext cx="4544393" cy="720000"/>
            <a:chOff x="5631037" y="2785436"/>
            <a:chExt cx="4544393" cy="7200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DE212E6-FB95-4D35-A366-36DD31B77348}"/>
                </a:ext>
              </a:extLst>
            </p:cNvPr>
            <p:cNvSpPr/>
            <p:nvPr/>
          </p:nvSpPr>
          <p:spPr>
            <a:xfrm>
              <a:off x="5631037" y="2785436"/>
              <a:ext cx="432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5E48F57-F4DD-4F45-B15D-A835DE6A7C10}"/>
                </a:ext>
              </a:extLst>
            </p:cNvPr>
            <p:cNvSpPr txBox="1"/>
            <p:nvPr/>
          </p:nvSpPr>
          <p:spPr>
            <a:xfrm>
              <a:off x="5855430" y="2785436"/>
              <a:ext cx="432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Texas Workforce Commission (TWC)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387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A3CB6374-3E75-4A9E-97D7-F8BD86E7E4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670" b="59335"/>
          <a:stretch/>
        </p:blipFill>
        <p:spPr>
          <a:xfrm>
            <a:off x="-56100" y="4009725"/>
            <a:ext cx="12192000" cy="283464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6DE212E6-FB95-4D35-A366-36DD31B77348}"/>
              </a:ext>
            </a:extLst>
          </p:cNvPr>
          <p:cNvSpPr/>
          <p:nvPr/>
        </p:nvSpPr>
        <p:spPr>
          <a:xfrm>
            <a:off x="6304911" y="4513702"/>
            <a:ext cx="4320000" cy="72000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A30C52-DB36-41B2-8599-0596363A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926" y="365125"/>
            <a:ext cx="10515600" cy="1325563"/>
          </a:xfrm>
        </p:spPr>
        <p:txBody>
          <a:bodyPr/>
          <a:lstStyle/>
          <a:p>
            <a:r>
              <a:rPr lang="en-US" dirty="0"/>
              <a:t>Texas Workforce Commission (TWC)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FEBC142-B1BB-4480-8424-B9E491BB30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6618" y="1848160"/>
            <a:ext cx="11598763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tate agency charged with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overseeing and providing workforce development services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to employers and job seekers of Texas.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altLang="en-US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altLang="en-US" b="1" dirty="0">
                <a:latin typeface="+mj-lt"/>
              </a:rPr>
              <a:t>28 workforce development boards </a:t>
            </a:r>
            <a:r>
              <a:rPr lang="en-US" altLang="en-US" dirty="0">
                <a:latin typeface="+mj-lt"/>
              </a:rPr>
              <a:t>across Texas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altLang="en-US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altLang="en-US" b="1" dirty="0">
                <a:latin typeface="+mj-lt"/>
              </a:rPr>
              <a:t>Provides grants </a:t>
            </a:r>
            <a:r>
              <a:rPr lang="en-US" altLang="en-US" dirty="0">
                <a:latin typeface="+mj-lt"/>
              </a:rPr>
              <a:t>to workforce development boards that plan and administer various workforce and support services.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6506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B535E28F-0AF8-4DA9-B1F0-6240CEB6A52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91636518"/>
              </p:ext>
            </p:extLst>
          </p:nvPr>
        </p:nvGraphicFramePr>
        <p:xfrm>
          <a:off x="586837" y="603563"/>
          <a:ext cx="10906125" cy="4095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F512F9A8-5FCB-461F-8460-F25A0902AC72}"/>
              </a:ext>
            </a:extLst>
          </p:cNvPr>
          <p:cNvGrpSpPr/>
          <p:nvPr/>
        </p:nvGrpSpPr>
        <p:grpSpPr>
          <a:xfrm>
            <a:off x="1271115" y="3469172"/>
            <a:ext cx="4962937" cy="812805"/>
            <a:chOff x="555037" y="2692631"/>
            <a:chExt cx="4962937" cy="81280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66617EE-8F9F-40EB-94FA-CB7EE1C87E85}"/>
                </a:ext>
              </a:extLst>
            </p:cNvPr>
            <p:cNvSpPr/>
            <p:nvPr/>
          </p:nvSpPr>
          <p:spPr>
            <a:xfrm>
              <a:off x="555037" y="2785436"/>
              <a:ext cx="432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0CB0EF-E7AB-4591-9118-EB0F79CBD951}"/>
                </a:ext>
              </a:extLst>
            </p:cNvPr>
            <p:cNvSpPr txBox="1"/>
            <p:nvPr/>
          </p:nvSpPr>
          <p:spPr>
            <a:xfrm>
              <a:off x="1197974" y="2692631"/>
              <a:ext cx="432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Why did they need a dashboard?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3F6D962-B894-425F-9E34-5B00CFA2BB6E}"/>
              </a:ext>
            </a:extLst>
          </p:cNvPr>
          <p:cNvGrpSpPr/>
          <p:nvPr/>
        </p:nvGrpSpPr>
        <p:grpSpPr>
          <a:xfrm>
            <a:off x="6234052" y="3425851"/>
            <a:ext cx="4390859" cy="1807851"/>
            <a:chOff x="5560178" y="1697585"/>
            <a:chExt cx="4390859" cy="180785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DE212E6-FB95-4D35-A366-36DD31B77348}"/>
                </a:ext>
              </a:extLst>
            </p:cNvPr>
            <p:cNvSpPr/>
            <p:nvPr/>
          </p:nvSpPr>
          <p:spPr>
            <a:xfrm>
              <a:off x="5631037" y="2785436"/>
              <a:ext cx="432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5E48F57-F4DD-4F45-B15D-A835DE6A7C10}"/>
                </a:ext>
              </a:extLst>
            </p:cNvPr>
            <p:cNvSpPr txBox="1"/>
            <p:nvPr/>
          </p:nvSpPr>
          <p:spPr>
            <a:xfrm>
              <a:off x="5560178" y="1697585"/>
              <a:ext cx="432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To gain an insight into grant utilization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6A6A2CD-FB4A-4F7D-9BA1-84C768D79E8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-670" b="59335"/>
          <a:stretch/>
        </p:blipFill>
        <p:spPr>
          <a:xfrm>
            <a:off x="-56100" y="4009725"/>
            <a:ext cx="1219200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A3CB6374-3E75-4A9E-97D7-F8BD86E7E4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672" b="64670"/>
          <a:stretch/>
        </p:blipFill>
        <p:spPr>
          <a:xfrm>
            <a:off x="-50490" y="4404821"/>
            <a:ext cx="12192000" cy="246888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6DE212E6-FB95-4D35-A366-36DD31B77348}"/>
              </a:ext>
            </a:extLst>
          </p:cNvPr>
          <p:cNvSpPr/>
          <p:nvPr/>
        </p:nvSpPr>
        <p:spPr>
          <a:xfrm>
            <a:off x="6304911" y="4513702"/>
            <a:ext cx="4320000" cy="72000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A30C52-DB36-41B2-8599-0596363A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926" y="365125"/>
            <a:ext cx="10515600" cy="1325563"/>
          </a:xfrm>
        </p:spPr>
        <p:txBody>
          <a:bodyPr/>
          <a:lstStyle/>
          <a:p>
            <a:r>
              <a:rPr lang="en-US" dirty="0"/>
              <a:t>TWC Data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252326E-BAB0-4EC7-AAFE-C3D9FCC12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892314"/>
              </p:ext>
            </p:extLst>
          </p:nvPr>
        </p:nvGraphicFramePr>
        <p:xfrm>
          <a:off x="472472" y="1977859"/>
          <a:ext cx="1153253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412">
                  <a:extLst>
                    <a:ext uri="{9D8B030D-6E8A-4147-A177-3AD203B41FA5}">
                      <a16:colId xmlns:a16="http://schemas.microsoft.com/office/drawing/2014/main" val="2250256513"/>
                    </a:ext>
                  </a:extLst>
                </a:gridCol>
                <a:gridCol w="1048412">
                  <a:extLst>
                    <a:ext uri="{9D8B030D-6E8A-4147-A177-3AD203B41FA5}">
                      <a16:colId xmlns:a16="http://schemas.microsoft.com/office/drawing/2014/main" val="847312326"/>
                    </a:ext>
                  </a:extLst>
                </a:gridCol>
                <a:gridCol w="1048412">
                  <a:extLst>
                    <a:ext uri="{9D8B030D-6E8A-4147-A177-3AD203B41FA5}">
                      <a16:colId xmlns:a16="http://schemas.microsoft.com/office/drawing/2014/main" val="3325360157"/>
                    </a:ext>
                  </a:extLst>
                </a:gridCol>
                <a:gridCol w="1048412">
                  <a:extLst>
                    <a:ext uri="{9D8B030D-6E8A-4147-A177-3AD203B41FA5}">
                      <a16:colId xmlns:a16="http://schemas.microsoft.com/office/drawing/2014/main" val="4224041322"/>
                    </a:ext>
                  </a:extLst>
                </a:gridCol>
                <a:gridCol w="1048412">
                  <a:extLst>
                    <a:ext uri="{9D8B030D-6E8A-4147-A177-3AD203B41FA5}">
                      <a16:colId xmlns:a16="http://schemas.microsoft.com/office/drawing/2014/main" val="2871587817"/>
                    </a:ext>
                  </a:extLst>
                </a:gridCol>
                <a:gridCol w="1048412">
                  <a:extLst>
                    <a:ext uri="{9D8B030D-6E8A-4147-A177-3AD203B41FA5}">
                      <a16:colId xmlns:a16="http://schemas.microsoft.com/office/drawing/2014/main" val="3355796716"/>
                    </a:ext>
                  </a:extLst>
                </a:gridCol>
                <a:gridCol w="1048412">
                  <a:extLst>
                    <a:ext uri="{9D8B030D-6E8A-4147-A177-3AD203B41FA5}">
                      <a16:colId xmlns:a16="http://schemas.microsoft.com/office/drawing/2014/main" val="954936484"/>
                    </a:ext>
                  </a:extLst>
                </a:gridCol>
                <a:gridCol w="1048412">
                  <a:extLst>
                    <a:ext uri="{9D8B030D-6E8A-4147-A177-3AD203B41FA5}">
                      <a16:colId xmlns:a16="http://schemas.microsoft.com/office/drawing/2014/main" val="605823145"/>
                    </a:ext>
                  </a:extLst>
                </a:gridCol>
                <a:gridCol w="1048412">
                  <a:extLst>
                    <a:ext uri="{9D8B030D-6E8A-4147-A177-3AD203B41FA5}">
                      <a16:colId xmlns:a16="http://schemas.microsoft.com/office/drawing/2014/main" val="575942602"/>
                    </a:ext>
                  </a:extLst>
                </a:gridCol>
                <a:gridCol w="1048412">
                  <a:extLst>
                    <a:ext uri="{9D8B030D-6E8A-4147-A177-3AD203B41FA5}">
                      <a16:colId xmlns:a16="http://schemas.microsoft.com/office/drawing/2014/main" val="1635462227"/>
                    </a:ext>
                  </a:extLst>
                </a:gridCol>
                <a:gridCol w="1048412">
                  <a:extLst>
                    <a:ext uri="{9D8B030D-6E8A-4147-A177-3AD203B41FA5}">
                      <a16:colId xmlns:a16="http://schemas.microsoft.com/office/drawing/2014/main" val="888883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Workforce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Program/Grant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Straight Line 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Grant Period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Grant Period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Total Grant Award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Total 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Percent Expended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Federal Average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06172"/>
                  </a:ext>
                </a:extLst>
              </a:tr>
            </a:tbl>
          </a:graphicData>
        </a:graphic>
      </p:graphicFrame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666F23FC-7324-403D-8F12-94BD278F1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759574"/>
              </p:ext>
            </p:extLst>
          </p:nvPr>
        </p:nvGraphicFramePr>
        <p:xfrm>
          <a:off x="472472" y="3918663"/>
          <a:ext cx="866592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320">
                  <a:extLst>
                    <a:ext uri="{9D8B030D-6E8A-4147-A177-3AD203B41FA5}">
                      <a16:colId xmlns:a16="http://schemas.microsoft.com/office/drawing/2014/main" val="2250256513"/>
                    </a:ext>
                  </a:extLst>
                </a:gridCol>
                <a:gridCol w="1444320">
                  <a:extLst>
                    <a:ext uri="{9D8B030D-6E8A-4147-A177-3AD203B41FA5}">
                      <a16:colId xmlns:a16="http://schemas.microsoft.com/office/drawing/2014/main" val="847312326"/>
                    </a:ext>
                  </a:extLst>
                </a:gridCol>
                <a:gridCol w="1444320">
                  <a:extLst>
                    <a:ext uri="{9D8B030D-6E8A-4147-A177-3AD203B41FA5}">
                      <a16:colId xmlns:a16="http://schemas.microsoft.com/office/drawing/2014/main" val="3325360157"/>
                    </a:ext>
                  </a:extLst>
                </a:gridCol>
                <a:gridCol w="1444320">
                  <a:extLst>
                    <a:ext uri="{9D8B030D-6E8A-4147-A177-3AD203B41FA5}">
                      <a16:colId xmlns:a16="http://schemas.microsoft.com/office/drawing/2014/main" val="4224041322"/>
                    </a:ext>
                  </a:extLst>
                </a:gridCol>
                <a:gridCol w="1444320">
                  <a:extLst>
                    <a:ext uri="{9D8B030D-6E8A-4147-A177-3AD203B41FA5}">
                      <a16:colId xmlns:a16="http://schemas.microsoft.com/office/drawing/2014/main" val="2871587817"/>
                    </a:ext>
                  </a:extLst>
                </a:gridCol>
                <a:gridCol w="1444320">
                  <a:extLst>
                    <a:ext uri="{9D8B030D-6E8A-4147-A177-3AD203B41FA5}">
                      <a16:colId xmlns:a16="http://schemas.microsoft.com/office/drawing/2014/main" val="3355796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Amount Expended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Target Amount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No. of months in grant period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No. of months elapsed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Percentage time into the grant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Spending Average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106172"/>
                  </a:ext>
                </a:extLst>
              </a:tr>
            </a:tbl>
          </a:graphicData>
        </a:graphic>
      </p:graphicFrame>
      <p:pic>
        <p:nvPicPr>
          <p:cNvPr id="9" name="Graphic 8" descr="Add">
            <a:extLst>
              <a:ext uri="{FF2B5EF4-FFF2-40B4-BE49-F238E27FC236}">
                <a16:creationId xmlns:a16="http://schemas.microsoft.com/office/drawing/2014/main" id="{003CD21C-81B7-43FC-BAED-6E4C91B75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3105" y="2866438"/>
            <a:ext cx="681806" cy="6818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B41160-0FAF-453C-8C53-D3232361ADE0}"/>
              </a:ext>
            </a:extLst>
          </p:cNvPr>
          <p:cNvSpPr txBox="1"/>
          <p:nvPr/>
        </p:nvSpPr>
        <p:spPr>
          <a:xfrm>
            <a:off x="9439450" y="3971183"/>
            <a:ext cx="240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(Table Calculations)</a:t>
            </a:r>
          </a:p>
        </p:txBody>
      </p:sp>
    </p:spTree>
    <p:extLst>
      <p:ext uri="{BB962C8B-B14F-4D97-AF65-F5344CB8AC3E}">
        <p14:creationId xmlns:p14="http://schemas.microsoft.com/office/powerpoint/2010/main" val="346981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B535E28F-0AF8-4DA9-B1F0-6240CEB6A52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12620343"/>
              </p:ext>
            </p:extLst>
          </p:nvPr>
        </p:nvGraphicFramePr>
        <p:xfrm>
          <a:off x="586837" y="603563"/>
          <a:ext cx="10906125" cy="4095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F512F9A8-5FCB-461F-8460-F25A0902AC72}"/>
              </a:ext>
            </a:extLst>
          </p:cNvPr>
          <p:cNvGrpSpPr/>
          <p:nvPr/>
        </p:nvGrpSpPr>
        <p:grpSpPr>
          <a:xfrm>
            <a:off x="1271115" y="3410645"/>
            <a:ext cx="4824885" cy="871332"/>
            <a:chOff x="555037" y="2634104"/>
            <a:chExt cx="4824885" cy="87133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66617EE-8F9F-40EB-94FA-CB7EE1C87E85}"/>
                </a:ext>
              </a:extLst>
            </p:cNvPr>
            <p:cNvSpPr/>
            <p:nvPr/>
          </p:nvSpPr>
          <p:spPr>
            <a:xfrm>
              <a:off x="555037" y="2785436"/>
              <a:ext cx="432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0CB0EF-E7AB-4591-9118-EB0F79CBD951}"/>
                </a:ext>
              </a:extLst>
            </p:cNvPr>
            <p:cNvSpPr txBox="1"/>
            <p:nvPr/>
          </p:nvSpPr>
          <p:spPr>
            <a:xfrm>
              <a:off x="1059922" y="2634104"/>
              <a:ext cx="432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Who is the audience?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3F6D962-B894-425F-9E34-5B00CFA2BB6E}"/>
              </a:ext>
            </a:extLst>
          </p:cNvPr>
          <p:cNvGrpSpPr/>
          <p:nvPr/>
        </p:nvGrpSpPr>
        <p:grpSpPr>
          <a:xfrm>
            <a:off x="6039899" y="3425851"/>
            <a:ext cx="4585012" cy="1807851"/>
            <a:chOff x="5366025" y="1697585"/>
            <a:chExt cx="4585012" cy="180785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DE212E6-FB95-4D35-A366-36DD31B77348}"/>
                </a:ext>
              </a:extLst>
            </p:cNvPr>
            <p:cNvSpPr/>
            <p:nvPr/>
          </p:nvSpPr>
          <p:spPr>
            <a:xfrm>
              <a:off x="5631037" y="2785436"/>
              <a:ext cx="432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5E48F57-F4DD-4F45-B15D-A835DE6A7C10}"/>
                </a:ext>
              </a:extLst>
            </p:cNvPr>
            <p:cNvSpPr txBox="1"/>
            <p:nvPr/>
          </p:nvSpPr>
          <p:spPr>
            <a:xfrm>
              <a:off x="5366025" y="1697585"/>
              <a:ext cx="432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Managers at TWC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6A6A2CD-FB4A-4F7D-9BA1-84C768D79E8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-670" b="59335"/>
          <a:stretch/>
        </p:blipFill>
        <p:spPr>
          <a:xfrm>
            <a:off x="-56100" y="4009725"/>
            <a:ext cx="1219200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7B7DA2-7EB9-400F-B7FC-F550F9FD2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778" y="74025"/>
            <a:ext cx="4998912" cy="67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14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0A71D6-D5DE-490F-A765-D5DE584821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6155" b="55482"/>
          <a:stretch/>
        </p:blipFill>
        <p:spPr>
          <a:xfrm>
            <a:off x="0" y="3735939"/>
            <a:ext cx="12191980" cy="3122061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CD213F3F-CC00-4612-817D-C27CD56FA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4986" y="749367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 would like to thank </a:t>
            </a:r>
            <a:r>
              <a:rPr lang="en-US" b="1" dirty="0"/>
              <a:t>Professor Andrea Cato </a:t>
            </a:r>
            <a:r>
              <a:rPr lang="en-US" dirty="0"/>
              <a:t>for a wonderful learning experience throughout the semester and for her valuable feedback and support to help me complete the project. </a:t>
            </a:r>
          </a:p>
          <a:p>
            <a:endParaRPr lang="en-US" dirty="0"/>
          </a:p>
          <a:p>
            <a:r>
              <a:rPr lang="en-US" dirty="0"/>
              <a:t>Also, a big thank you to everyone in this course and for your valuable feedback on my short presentation and project draft.</a:t>
            </a:r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CAAF25-6774-412F-BCF9-0849E9F8F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0" y="2065272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56756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196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 Storytelling Final Project</vt:lpstr>
      <vt:lpstr>PowerPoint Presentation</vt:lpstr>
      <vt:lpstr>Texas Workforce Commission (TWC)</vt:lpstr>
      <vt:lpstr>PowerPoint Presentation</vt:lpstr>
      <vt:lpstr>TWC Data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Storytelling Final Project</dc:title>
  <dc:creator>Tadanki, Mounika</dc:creator>
  <cp:lastModifiedBy>Tadanki, Mounika</cp:lastModifiedBy>
  <cp:revision>8</cp:revision>
  <dcterms:created xsi:type="dcterms:W3CDTF">2020-05-07T00:26:12Z</dcterms:created>
  <dcterms:modified xsi:type="dcterms:W3CDTF">2020-05-07T16:50:47Z</dcterms:modified>
</cp:coreProperties>
</file>