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108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1DBF8-5D86-466E-9B0E-84A27B66BAAC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59DC3-E434-4F68-B04E-76F5BA38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9DC3-E434-4F68-B04E-76F5BA38A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CC8-91AF-4513-9F54-21756D9694FA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A0F0-18A3-49B9-9039-121739399790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BE2-CDD2-49F6-A5AD-E1D21A7D4D10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7E7-67AF-4EA6-9FD3-43D31EB3B45B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7723-95FE-4725-A95A-D8AE7A82ED93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8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4513-A0DE-458D-9220-C3644B975B6E}" type="datetime1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338B-1A30-41D2-9DA7-9C78350036EE}" type="datetime1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E108-E7D7-4B9A-9808-C6A377B631DA}" type="datetime1">
              <a:rPr lang="en-US" smtClean="0"/>
              <a:t>21-Apr-24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40BA-64E8-4631-9535-DA8EA7CA9C8C}" type="datetime1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71F74E-6843-4D8F-8C99-4E87BDFB8F62}" type="datetime1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0FF1-FDC9-4D24-80F8-A9F7A98E2BE5}" type="datetime1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5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3271B2-94A1-429B-BF7D-C884D5C52734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10" Type="http://schemas.openxmlformats.org/officeDocument/2006/relationships/image" Target="../media/image10.jp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BDBB-2D06-8565-ADD2-3E7E5935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69" y="635431"/>
            <a:ext cx="6574972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920A-3B9E-094D-D549-B0437CEF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171" y="2375161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3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Đức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- 1624634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Thanh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Hùng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- 1624817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Nguyễn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- 1669826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4" name="Picture 3" descr="A cartoon of a knight&#10;&#10;Description automatically generated">
            <a:extLst>
              <a:ext uri="{FF2B5EF4-FFF2-40B4-BE49-F238E27FC236}">
                <a16:creationId xmlns:a16="http://schemas.microsoft.com/office/drawing/2014/main" id="{A07ADE11-6660-E0BC-629D-279EA29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9" y="877907"/>
            <a:ext cx="3110591" cy="2994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A1B6-0706-CC52-3337-8B3EBC2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05DCE-B593-0B0E-449F-66EDEECD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 descr="Q&amp;A - Trường Đại học Bà Rịa - Vũng Tàu">
            <a:extLst>
              <a:ext uri="{FF2B5EF4-FFF2-40B4-BE49-F238E27FC236}">
                <a16:creationId xmlns:a16="http://schemas.microsoft.com/office/drawing/2014/main" id="{4EF9C2A5-CB10-CCA1-049B-A641253E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8" y="852054"/>
            <a:ext cx="11356804" cy="51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2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4C9-D083-8F97-7B41-B0AD40FD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043B-5476-CC90-5127-3CE2BDB6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Overview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Game Features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Task  Assignment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12E2-7EB6-6353-44FC-B887C9E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3844-5770-40FE-56DA-998A3B80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4DF0-52DD-E3FE-7C4F-6BB6F445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95585-0C73-F3F9-B31F-9B4C6F9A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image of a fire&#10;&#10;Description automatically generated">
            <a:extLst>
              <a:ext uri="{FF2B5EF4-FFF2-40B4-BE49-F238E27FC236}">
                <a16:creationId xmlns:a16="http://schemas.microsoft.com/office/drawing/2014/main" id="{D79965E9-E579-73E7-3018-F55FB335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3" y="2769279"/>
            <a:ext cx="718265" cy="685800"/>
          </a:xfrm>
          <a:prstGeom prst="rect">
            <a:avLst/>
          </a:prstGeom>
        </p:spPr>
      </p:pic>
      <p:pic>
        <p:nvPicPr>
          <p:cNvPr id="7" name="Picture 6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5D94E276-AA13-F32F-BF12-738C7F23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8" y="2086702"/>
            <a:ext cx="718266" cy="712280"/>
          </a:xfrm>
          <a:prstGeom prst="rect">
            <a:avLst/>
          </a:prstGeom>
        </p:spPr>
      </p:pic>
      <p:pic>
        <p:nvPicPr>
          <p:cNvPr id="9" name="Picture 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3F86C47A-848E-9778-3EA2-0C561C574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9" y="1404797"/>
            <a:ext cx="718265" cy="685800"/>
          </a:xfrm>
          <a:prstGeom prst="rect">
            <a:avLst/>
          </a:prstGeom>
        </p:spPr>
      </p:pic>
      <p:pic>
        <p:nvPicPr>
          <p:cNvPr id="11" name="Picture 10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14DE3DA0-3A47-D70D-419C-50F7C4FC3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77" y="2797070"/>
            <a:ext cx="718265" cy="685800"/>
          </a:xfrm>
          <a:prstGeom prst="rect">
            <a:avLst/>
          </a:prstGeom>
        </p:spPr>
      </p:pic>
      <p:pic>
        <p:nvPicPr>
          <p:cNvPr id="12" name="Picture 1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E2FCEF8-EACD-89B7-363A-1F8782DAF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47" y="1407125"/>
            <a:ext cx="718265" cy="685800"/>
          </a:xfrm>
          <a:prstGeom prst="rect">
            <a:avLst/>
          </a:prstGeom>
        </p:spPr>
      </p:pic>
      <p:pic>
        <p:nvPicPr>
          <p:cNvPr id="13" name="Picture 1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A9C4378-1428-034A-4817-19B7C6BC0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71" y="1404797"/>
            <a:ext cx="718265" cy="685800"/>
          </a:xfrm>
          <a:prstGeom prst="rect">
            <a:avLst/>
          </a:prstGeom>
        </p:spPr>
      </p:pic>
      <p:pic>
        <p:nvPicPr>
          <p:cNvPr id="14" name="Picture 1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68EF1D8-EF77-5901-7963-081A8EACC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57" y="1404797"/>
            <a:ext cx="718265" cy="685800"/>
          </a:xfrm>
          <a:prstGeom prst="rect">
            <a:avLst/>
          </a:prstGeom>
        </p:spPr>
      </p:pic>
      <p:pic>
        <p:nvPicPr>
          <p:cNvPr id="15" name="Picture 1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021C9774-9A92-68CF-58BC-DD20216A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43" y="1410138"/>
            <a:ext cx="718265" cy="685800"/>
          </a:xfrm>
          <a:prstGeom prst="rect">
            <a:avLst/>
          </a:prstGeom>
        </p:spPr>
      </p:pic>
      <p:pic>
        <p:nvPicPr>
          <p:cNvPr id="16" name="Picture 1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A021918-609D-592F-1E0B-04CDA031A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75" y="1410138"/>
            <a:ext cx="755411" cy="685800"/>
          </a:xfrm>
          <a:prstGeom prst="rect">
            <a:avLst/>
          </a:prstGeom>
        </p:spPr>
      </p:pic>
      <p:pic>
        <p:nvPicPr>
          <p:cNvPr id="17" name="Picture 1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B5C5ED2-1EFB-B28A-D6F9-702F2163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94" y="1410138"/>
            <a:ext cx="718265" cy="685800"/>
          </a:xfrm>
          <a:prstGeom prst="rect">
            <a:avLst/>
          </a:prstGeom>
        </p:spPr>
      </p:pic>
      <p:pic>
        <p:nvPicPr>
          <p:cNvPr id="18" name="Picture 1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5500EC5-190F-1661-B9D9-4CAADEFEB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59" y="1410138"/>
            <a:ext cx="718265" cy="685800"/>
          </a:xfrm>
          <a:prstGeom prst="rect">
            <a:avLst/>
          </a:prstGeom>
        </p:spPr>
      </p:pic>
      <p:pic>
        <p:nvPicPr>
          <p:cNvPr id="19" name="Picture 1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B87032-B83C-0750-D21B-C5C40E37D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4" y="1410138"/>
            <a:ext cx="718265" cy="685800"/>
          </a:xfrm>
          <a:prstGeom prst="rect">
            <a:avLst/>
          </a:prstGeom>
        </p:spPr>
      </p:pic>
      <p:pic>
        <p:nvPicPr>
          <p:cNvPr id="20" name="Picture 1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F33F6DA-C2B5-044A-F9DA-B51431739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77" y="1407423"/>
            <a:ext cx="718265" cy="685800"/>
          </a:xfrm>
          <a:prstGeom prst="rect">
            <a:avLst/>
          </a:prstGeom>
        </p:spPr>
      </p:pic>
      <p:pic>
        <p:nvPicPr>
          <p:cNvPr id="21" name="Picture 2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3CA5488-B98F-3B7B-DDBA-5968E468E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54" y="1410138"/>
            <a:ext cx="718265" cy="685800"/>
          </a:xfrm>
          <a:prstGeom prst="rect">
            <a:avLst/>
          </a:prstGeom>
        </p:spPr>
      </p:pic>
      <p:pic>
        <p:nvPicPr>
          <p:cNvPr id="22" name="Picture 2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867385C-DBAC-634C-B82E-EDB48AF75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276" y="1410138"/>
            <a:ext cx="718265" cy="685800"/>
          </a:xfrm>
          <a:prstGeom prst="rect">
            <a:avLst/>
          </a:prstGeom>
        </p:spPr>
      </p:pic>
      <p:pic>
        <p:nvPicPr>
          <p:cNvPr id="23" name="Picture 2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B7859BC-0FA2-2DC6-B4BA-66FC009B9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41" y="1410138"/>
            <a:ext cx="718265" cy="685800"/>
          </a:xfrm>
          <a:prstGeom prst="rect">
            <a:avLst/>
          </a:prstGeom>
        </p:spPr>
      </p:pic>
      <p:pic>
        <p:nvPicPr>
          <p:cNvPr id="24" name="Picture 2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989B8F2-B299-1A47-45DB-A4C065B4E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06" y="1410138"/>
            <a:ext cx="718265" cy="685800"/>
          </a:xfrm>
          <a:prstGeom prst="rect">
            <a:avLst/>
          </a:prstGeom>
        </p:spPr>
      </p:pic>
      <p:pic>
        <p:nvPicPr>
          <p:cNvPr id="25" name="Picture 2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7589577-C66C-CDE4-6218-A317D8760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46" y="1410138"/>
            <a:ext cx="718265" cy="685800"/>
          </a:xfrm>
          <a:prstGeom prst="rect">
            <a:avLst/>
          </a:prstGeom>
        </p:spPr>
      </p:pic>
      <p:pic>
        <p:nvPicPr>
          <p:cNvPr id="26" name="Picture 25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C59DDC88-3589-02F6-D90B-257519358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84" y="2086702"/>
            <a:ext cx="718266" cy="712280"/>
          </a:xfrm>
          <a:prstGeom prst="rect">
            <a:avLst/>
          </a:prstGeom>
        </p:spPr>
      </p:pic>
      <p:pic>
        <p:nvPicPr>
          <p:cNvPr id="27" name="Picture 26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D08A9E9B-76D0-B0A7-47F4-9E5E23DD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09" y="2086702"/>
            <a:ext cx="718266" cy="712280"/>
          </a:xfrm>
          <a:prstGeom prst="rect">
            <a:avLst/>
          </a:prstGeom>
        </p:spPr>
      </p:pic>
      <p:pic>
        <p:nvPicPr>
          <p:cNvPr id="28" name="Picture 27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82E390F5-BF22-D7B3-0C1D-38DF01A2A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66" y="2086882"/>
            <a:ext cx="718266" cy="712280"/>
          </a:xfrm>
          <a:prstGeom prst="rect">
            <a:avLst/>
          </a:prstGeom>
        </p:spPr>
      </p:pic>
      <p:pic>
        <p:nvPicPr>
          <p:cNvPr id="29" name="Picture 28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4B8E3755-3743-BD55-677C-F241155F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8" y="2075085"/>
            <a:ext cx="718266" cy="712280"/>
          </a:xfrm>
          <a:prstGeom prst="rect">
            <a:avLst/>
          </a:prstGeom>
        </p:spPr>
      </p:pic>
      <p:pic>
        <p:nvPicPr>
          <p:cNvPr id="30" name="Picture 29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5820AF91-5B63-7B79-CEA6-FD1574FD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83" y="2075085"/>
            <a:ext cx="718266" cy="712280"/>
          </a:xfrm>
          <a:prstGeom prst="rect">
            <a:avLst/>
          </a:prstGeom>
        </p:spPr>
      </p:pic>
      <p:pic>
        <p:nvPicPr>
          <p:cNvPr id="31" name="Picture 30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FBB1CCF5-B1D5-FB9A-EFBD-81340A75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12" y="2075085"/>
            <a:ext cx="718266" cy="712280"/>
          </a:xfrm>
          <a:prstGeom prst="rect">
            <a:avLst/>
          </a:prstGeom>
        </p:spPr>
      </p:pic>
      <p:pic>
        <p:nvPicPr>
          <p:cNvPr id="32" name="Picture 31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951AAC67-C39C-6124-F177-788D50C6C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128" y="2075085"/>
            <a:ext cx="718266" cy="712280"/>
          </a:xfrm>
          <a:prstGeom prst="rect">
            <a:avLst/>
          </a:prstGeom>
        </p:spPr>
      </p:pic>
      <p:pic>
        <p:nvPicPr>
          <p:cNvPr id="33" name="Picture 32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94F6C172-6B02-9A15-F94F-BC9699C5D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52" y="2084321"/>
            <a:ext cx="718266" cy="712280"/>
          </a:xfrm>
          <a:prstGeom prst="rect">
            <a:avLst/>
          </a:prstGeom>
        </p:spPr>
      </p:pic>
      <p:pic>
        <p:nvPicPr>
          <p:cNvPr id="34" name="Picture 3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177FE91-8160-A825-935F-ED185BBC7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27" y="2086882"/>
            <a:ext cx="727064" cy="719244"/>
          </a:xfrm>
          <a:prstGeom prst="rect">
            <a:avLst/>
          </a:prstGeom>
        </p:spPr>
      </p:pic>
      <p:pic>
        <p:nvPicPr>
          <p:cNvPr id="36" name="Picture 3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C50294B-3C7E-3031-4BFA-7BD8F101B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75" y="2083400"/>
            <a:ext cx="727064" cy="719244"/>
          </a:xfrm>
          <a:prstGeom prst="rect">
            <a:avLst/>
          </a:prstGeom>
        </p:spPr>
      </p:pic>
      <p:pic>
        <p:nvPicPr>
          <p:cNvPr id="37" name="Picture 3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95A6645-BD18-F55A-D48B-69ED867F1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95" y="2086882"/>
            <a:ext cx="727064" cy="719244"/>
          </a:xfrm>
          <a:prstGeom prst="rect">
            <a:avLst/>
          </a:prstGeom>
        </p:spPr>
      </p:pic>
      <p:pic>
        <p:nvPicPr>
          <p:cNvPr id="38" name="Picture 3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8171735-8D28-8F8B-2FFA-3F807E489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99" y="2068640"/>
            <a:ext cx="727064" cy="719244"/>
          </a:xfrm>
          <a:prstGeom prst="rect">
            <a:avLst/>
          </a:prstGeom>
        </p:spPr>
      </p:pic>
      <p:pic>
        <p:nvPicPr>
          <p:cNvPr id="39" name="Picture 3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E02407-9AFA-FAA4-61B1-38F0E99C1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16" y="2068640"/>
            <a:ext cx="727064" cy="719244"/>
          </a:xfrm>
          <a:prstGeom prst="rect">
            <a:avLst/>
          </a:prstGeom>
        </p:spPr>
      </p:pic>
      <p:pic>
        <p:nvPicPr>
          <p:cNvPr id="40" name="Picture 3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657773C2-9F6E-F403-D47A-C44C93DF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30" y="2068640"/>
            <a:ext cx="727064" cy="719244"/>
          </a:xfrm>
          <a:prstGeom prst="rect">
            <a:avLst/>
          </a:prstGeom>
        </p:spPr>
      </p:pic>
      <p:pic>
        <p:nvPicPr>
          <p:cNvPr id="41" name="Picture 40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0BC52DDF-2B23-B9EB-F2D9-2E41ABE0E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66" y="2787884"/>
            <a:ext cx="718265" cy="685800"/>
          </a:xfrm>
          <a:prstGeom prst="rect">
            <a:avLst/>
          </a:prstGeom>
        </p:spPr>
      </p:pic>
      <p:pic>
        <p:nvPicPr>
          <p:cNvPr id="42" name="Picture 41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58FBA5BE-BE29-4019-39F9-F285328CA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94" y="2778085"/>
            <a:ext cx="718265" cy="685800"/>
          </a:xfrm>
          <a:prstGeom prst="rect">
            <a:avLst/>
          </a:prstGeom>
        </p:spPr>
      </p:pic>
      <p:pic>
        <p:nvPicPr>
          <p:cNvPr id="43" name="Picture 42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4DE375F8-8849-79EF-AEC2-D5B9872D3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9" y="2768221"/>
            <a:ext cx="718265" cy="685800"/>
          </a:xfrm>
          <a:prstGeom prst="rect">
            <a:avLst/>
          </a:prstGeom>
        </p:spPr>
      </p:pic>
      <p:pic>
        <p:nvPicPr>
          <p:cNvPr id="44" name="Picture 43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C1C81EF2-E93A-396C-3ACC-4F001FAE9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9" y="3482870"/>
            <a:ext cx="718265" cy="685800"/>
          </a:xfrm>
          <a:prstGeom prst="rect">
            <a:avLst/>
          </a:prstGeom>
        </p:spPr>
      </p:pic>
      <p:pic>
        <p:nvPicPr>
          <p:cNvPr id="45" name="Picture 44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45F670A2-9506-F594-5D13-970AD8CB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00" y="3454021"/>
            <a:ext cx="718265" cy="685800"/>
          </a:xfrm>
          <a:prstGeom prst="rect">
            <a:avLst/>
          </a:prstGeom>
        </p:spPr>
      </p:pic>
      <p:pic>
        <p:nvPicPr>
          <p:cNvPr id="46" name="Picture 45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FEBC19BB-ACDE-4079-F94A-08F2F444C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56" y="3454021"/>
            <a:ext cx="718265" cy="685800"/>
          </a:xfrm>
          <a:prstGeom prst="rect">
            <a:avLst/>
          </a:prstGeom>
        </p:spPr>
      </p:pic>
      <p:pic>
        <p:nvPicPr>
          <p:cNvPr id="47" name="Picture 46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B57ABD48-E67B-321A-2CF2-9F7AE105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45" y="3454021"/>
            <a:ext cx="718265" cy="685800"/>
          </a:xfrm>
          <a:prstGeom prst="rect">
            <a:avLst/>
          </a:prstGeom>
        </p:spPr>
      </p:pic>
      <p:pic>
        <p:nvPicPr>
          <p:cNvPr id="48" name="Picture 4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8DE229F9-ADE4-28B1-F1E1-9685CEE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4" y="2795577"/>
            <a:ext cx="727064" cy="719244"/>
          </a:xfrm>
          <a:prstGeom prst="rect">
            <a:avLst/>
          </a:prstGeom>
        </p:spPr>
      </p:pic>
      <p:pic>
        <p:nvPicPr>
          <p:cNvPr id="49" name="Picture 4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3538C85B-F941-C8DA-9CD0-C74D672BA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17" y="3437299"/>
            <a:ext cx="727064" cy="719244"/>
          </a:xfrm>
          <a:prstGeom prst="rect">
            <a:avLst/>
          </a:prstGeom>
        </p:spPr>
      </p:pic>
      <p:pic>
        <p:nvPicPr>
          <p:cNvPr id="50" name="Picture 4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569858E-6B44-FE1B-B2B7-01E5E5EEF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10" y="2771162"/>
            <a:ext cx="727064" cy="719244"/>
          </a:xfrm>
          <a:prstGeom prst="rect">
            <a:avLst/>
          </a:prstGeom>
        </p:spPr>
      </p:pic>
      <p:pic>
        <p:nvPicPr>
          <p:cNvPr id="51" name="Picture 5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DFD6AD4-FA7F-B161-DA7E-640F573AD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30" y="3416585"/>
            <a:ext cx="727064" cy="719244"/>
          </a:xfrm>
          <a:prstGeom prst="rect">
            <a:avLst/>
          </a:prstGeom>
        </p:spPr>
      </p:pic>
      <p:pic>
        <p:nvPicPr>
          <p:cNvPr id="52" name="Picture 5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6E2043B-1814-CE67-DEA3-A7D5EB036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51" y="4140942"/>
            <a:ext cx="727064" cy="719244"/>
          </a:xfrm>
          <a:prstGeom prst="rect">
            <a:avLst/>
          </a:prstGeom>
        </p:spPr>
      </p:pic>
      <p:pic>
        <p:nvPicPr>
          <p:cNvPr id="53" name="Picture 5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A121CA2-96D9-5B29-7B6D-82A5A80C0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40" y="4136034"/>
            <a:ext cx="727064" cy="719244"/>
          </a:xfrm>
          <a:prstGeom prst="rect">
            <a:avLst/>
          </a:prstGeom>
        </p:spPr>
      </p:pic>
      <p:pic>
        <p:nvPicPr>
          <p:cNvPr id="54" name="Picture 5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0E4207DC-76A6-F374-9EA9-E7D57F636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57" y="4135580"/>
            <a:ext cx="727064" cy="719244"/>
          </a:xfrm>
          <a:prstGeom prst="rect">
            <a:avLst/>
          </a:prstGeom>
        </p:spPr>
      </p:pic>
      <p:pic>
        <p:nvPicPr>
          <p:cNvPr id="55" name="Picture 5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7A9621F-F6E2-657A-1B73-C075566A9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05" y="4135580"/>
            <a:ext cx="727064" cy="719244"/>
          </a:xfrm>
          <a:prstGeom prst="rect">
            <a:avLst/>
          </a:prstGeom>
        </p:spPr>
      </p:pic>
      <p:pic>
        <p:nvPicPr>
          <p:cNvPr id="56" name="Picture 5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149C860-4EE9-6FD9-51B8-1A53F8850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24" y="4135580"/>
            <a:ext cx="727064" cy="719244"/>
          </a:xfrm>
          <a:prstGeom prst="rect">
            <a:avLst/>
          </a:prstGeom>
        </p:spPr>
      </p:pic>
      <p:pic>
        <p:nvPicPr>
          <p:cNvPr id="57" name="Picture 5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DB38E25-EDD7-4A26-CC1C-4AAD9559B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05" y="4135580"/>
            <a:ext cx="727064" cy="719244"/>
          </a:xfrm>
          <a:prstGeom prst="rect">
            <a:avLst/>
          </a:prstGeom>
        </p:spPr>
      </p:pic>
      <p:pic>
        <p:nvPicPr>
          <p:cNvPr id="58" name="Picture 57" descr="A blurry image of a fire&#10;&#10;Description automatically generated">
            <a:extLst>
              <a:ext uri="{FF2B5EF4-FFF2-40B4-BE49-F238E27FC236}">
                <a16:creationId xmlns:a16="http://schemas.microsoft.com/office/drawing/2014/main" id="{EC616841-28FE-DBD3-1D1E-E44416EED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2" y="3451967"/>
            <a:ext cx="718265" cy="685800"/>
          </a:xfrm>
          <a:prstGeom prst="rect">
            <a:avLst/>
          </a:prstGeom>
        </p:spPr>
      </p:pic>
      <p:pic>
        <p:nvPicPr>
          <p:cNvPr id="59" name="Picture 58" descr="A blurry image of a fire&#10;&#10;Description automatically generated">
            <a:extLst>
              <a:ext uri="{FF2B5EF4-FFF2-40B4-BE49-F238E27FC236}">
                <a16:creationId xmlns:a16="http://schemas.microsoft.com/office/drawing/2014/main" id="{7E322EC8-916E-55B1-4B37-EC3AF699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6" y="4116894"/>
            <a:ext cx="718265" cy="685800"/>
          </a:xfrm>
          <a:prstGeom prst="rect">
            <a:avLst/>
          </a:prstGeom>
        </p:spPr>
      </p:pic>
      <p:pic>
        <p:nvPicPr>
          <p:cNvPr id="60" name="Picture 59" descr="A blurry image of a fire&#10;&#10;Description automatically generated">
            <a:extLst>
              <a:ext uri="{FF2B5EF4-FFF2-40B4-BE49-F238E27FC236}">
                <a16:creationId xmlns:a16="http://schemas.microsoft.com/office/drawing/2014/main" id="{D7CDCAF3-D5BF-DDCA-3E27-48E403020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1" y="4799582"/>
            <a:ext cx="718265" cy="685800"/>
          </a:xfrm>
          <a:prstGeom prst="rect">
            <a:avLst/>
          </a:prstGeom>
        </p:spPr>
      </p:pic>
      <p:pic>
        <p:nvPicPr>
          <p:cNvPr id="61" name="Picture 60" descr="A blurry image of a fire&#10;&#10;Description automatically generated">
            <a:extLst>
              <a:ext uri="{FF2B5EF4-FFF2-40B4-BE49-F238E27FC236}">
                <a16:creationId xmlns:a16="http://schemas.microsoft.com/office/drawing/2014/main" id="{2DE9BA2C-65CE-F762-2667-B0AA7CC3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80" y="2794509"/>
            <a:ext cx="718265" cy="685800"/>
          </a:xfrm>
          <a:prstGeom prst="rect">
            <a:avLst/>
          </a:prstGeom>
        </p:spPr>
      </p:pic>
      <p:pic>
        <p:nvPicPr>
          <p:cNvPr id="62" name="Picture 61" descr="A blurry image of a fire&#10;&#10;Description automatically generated">
            <a:extLst>
              <a:ext uri="{FF2B5EF4-FFF2-40B4-BE49-F238E27FC236}">
                <a16:creationId xmlns:a16="http://schemas.microsoft.com/office/drawing/2014/main" id="{5E1086BF-6E77-F197-06B6-F8E37499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55" y="3476520"/>
            <a:ext cx="718265" cy="685800"/>
          </a:xfrm>
          <a:prstGeom prst="rect">
            <a:avLst/>
          </a:prstGeom>
        </p:spPr>
      </p:pic>
      <p:pic>
        <p:nvPicPr>
          <p:cNvPr id="64" name="Picture 63" descr="A blurry image of a fire&#10;&#10;Description automatically generated">
            <a:extLst>
              <a:ext uri="{FF2B5EF4-FFF2-40B4-BE49-F238E27FC236}">
                <a16:creationId xmlns:a16="http://schemas.microsoft.com/office/drawing/2014/main" id="{2CB36BD3-3C19-ED56-AFE6-CD75DCFE6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7358" y="5466038"/>
            <a:ext cx="718265" cy="685800"/>
          </a:xfrm>
          <a:prstGeom prst="rect">
            <a:avLst/>
          </a:prstGeom>
        </p:spPr>
      </p:pic>
      <p:pic>
        <p:nvPicPr>
          <p:cNvPr id="65" name="Picture 64" descr="A blurry image of a fire&#10;&#10;Description automatically generated">
            <a:extLst>
              <a:ext uri="{FF2B5EF4-FFF2-40B4-BE49-F238E27FC236}">
                <a16:creationId xmlns:a16="http://schemas.microsoft.com/office/drawing/2014/main" id="{2A7B9055-7499-4D9D-1B27-DF5844CA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73158" y="5472201"/>
            <a:ext cx="718265" cy="685800"/>
          </a:xfrm>
          <a:prstGeom prst="rect">
            <a:avLst/>
          </a:prstGeom>
        </p:spPr>
      </p:pic>
      <p:pic>
        <p:nvPicPr>
          <p:cNvPr id="66" name="Picture 65" descr="A blurry image of a fire&#10;&#10;Description automatically generated">
            <a:extLst>
              <a:ext uri="{FF2B5EF4-FFF2-40B4-BE49-F238E27FC236}">
                <a16:creationId xmlns:a16="http://schemas.microsoft.com/office/drawing/2014/main" id="{F88798C4-6536-6C9A-D212-E0ADDF24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48588" y="5475563"/>
            <a:ext cx="718265" cy="685800"/>
          </a:xfrm>
          <a:prstGeom prst="rect">
            <a:avLst/>
          </a:prstGeom>
        </p:spPr>
      </p:pic>
      <p:pic>
        <p:nvPicPr>
          <p:cNvPr id="67" name="Picture 66" descr="A blurry image of a fire&#10;&#10;Description automatically generated">
            <a:extLst>
              <a:ext uri="{FF2B5EF4-FFF2-40B4-BE49-F238E27FC236}">
                <a16:creationId xmlns:a16="http://schemas.microsoft.com/office/drawing/2014/main" id="{CDFAFEC8-9CD0-F279-FE2F-E2B60355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7257" y="5472201"/>
            <a:ext cx="718265" cy="685800"/>
          </a:xfrm>
          <a:prstGeom prst="rect">
            <a:avLst/>
          </a:prstGeom>
        </p:spPr>
      </p:pic>
      <p:pic>
        <p:nvPicPr>
          <p:cNvPr id="68" name="Picture 67" descr="A blurry image of a fire&#10;&#10;Description automatically generated">
            <a:extLst>
              <a:ext uri="{FF2B5EF4-FFF2-40B4-BE49-F238E27FC236}">
                <a16:creationId xmlns:a16="http://schemas.microsoft.com/office/drawing/2014/main" id="{FEA8C341-847E-A34C-F329-C2129DBC3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057" y="5469640"/>
            <a:ext cx="718265" cy="685800"/>
          </a:xfrm>
          <a:prstGeom prst="rect">
            <a:avLst/>
          </a:prstGeom>
        </p:spPr>
      </p:pic>
      <p:pic>
        <p:nvPicPr>
          <p:cNvPr id="69" name="Picture 68" descr="A blurry image of a fire&#10;&#10;Description automatically generated">
            <a:extLst>
              <a:ext uri="{FF2B5EF4-FFF2-40B4-BE49-F238E27FC236}">
                <a16:creationId xmlns:a16="http://schemas.microsoft.com/office/drawing/2014/main" id="{65F98F9C-97E6-A732-2443-A5AD26AC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8856" y="5469640"/>
            <a:ext cx="718265" cy="685800"/>
          </a:xfrm>
          <a:prstGeom prst="rect">
            <a:avLst/>
          </a:prstGeom>
        </p:spPr>
      </p:pic>
      <p:pic>
        <p:nvPicPr>
          <p:cNvPr id="70" name="Picture 69" descr="A blurry image of a fire&#10;&#10;Description automatically generated">
            <a:extLst>
              <a:ext uri="{FF2B5EF4-FFF2-40B4-BE49-F238E27FC236}">
                <a16:creationId xmlns:a16="http://schemas.microsoft.com/office/drawing/2014/main" id="{60D80641-3807-71CF-C1B0-2E915525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4655" y="5469640"/>
            <a:ext cx="718265" cy="685800"/>
          </a:xfrm>
          <a:prstGeom prst="rect">
            <a:avLst/>
          </a:prstGeom>
        </p:spPr>
      </p:pic>
      <p:pic>
        <p:nvPicPr>
          <p:cNvPr id="71" name="Picture 70" descr="A blurry image of a fire&#10;&#10;Description automatically generated">
            <a:extLst>
              <a:ext uri="{FF2B5EF4-FFF2-40B4-BE49-F238E27FC236}">
                <a16:creationId xmlns:a16="http://schemas.microsoft.com/office/drawing/2014/main" id="{19F7B1B7-781B-656A-86BC-CA714E32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1953" y="5473040"/>
            <a:ext cx="718265" cy="685800"/>
          </a:xfrm>
          <a:prstGeom prst="rect">
            <a:avLst/>
          </a:prstGeom>
        </p:spPr>
      </p:pic>
      <p:pic>
        <p:nvPicPr>
          <p:cNvPr id="72" name="Picture 71" descr="A blurry image of a fire&#10;&#10;Description automatically generated">
            <a:extLst>
              <a:ext uri="{FF2B5EF4-FFF2-40B4-BE49-F238E27FC236}">
                <a16:creationId xmlns:a16="http://schemas.microsoft.com/office/drawing/2014/main" id="{639858F9-D1B1-6E5F-C4E8-BC1EF88FA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9175" y="5393942"/>
            <a:ext cx="718265" cy="837198"/>
          </a:xfrm>
          <a:prstGeom prst="rect">
            <a:avLst/>
          </a:prstGeom>
        </p:spPr>
      </p:pic>
      <p:pic>
        <p:nvPicPr>
          <p:cNvPr id="73" name="Picture 72" descr="A blurry image of a fire&#10;&#10;Description automatically generated">
            <a:extLst>
              <a:ext uri="{FF2B5EF4-FFF2-40B4-BE49-F238E27FC236}">
                <a16:creationId xmlns:a16="http://schemas.microsoft.com/office/drawing/2014/main" id="{15FFB4A7-EE2D-D1CC-5D8D-5DC914EF1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65727" y="5469640"/>
            <a:ext cx="718265" cy="685800"/>
          </a:xfrm>
          <a:prstGeom prst="rect">
            <a:avLst/>
          </a:prstGeom>
        </p:spPr>
      </p:pic>
      <p:pic>
        <p:nvPicPr>
          <p:cNvPr id="74" name="Picture 73" descr="A blurry image of a fire&#10;&#10;Description automatically generated">
            <a:extLst>
              <a:ext uri="{FF2B5EF4-FFF2-40B4-BE49-F238E27FC236}">
                <a16:creationId xmlns:a16="http://schemas.microsoft.com/office/drawing/2014/main" id="{F25DCCEF-7B64-5374-39C6-1F75AAC3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40851" y="5472709"/>
            <a:ext cx="718265" cy="685800"/>
          </a:xfrm>
          <a:prstGeom prst="rect">
            <a:avLst/>
          </a:prstGeom>
        </p:spPr>
      </p:pic>
      <p:pic>
        <p:nvPicPr>
          <p:cNvPr id="75" name="Picture 74" descr="A blurry image of a fire&#10;&#10;Description automatically generated">
            <a:extLst>
              <a:ext uri="{FF2B5EF4-FFF2-40B4-BE49-F238E27FC236}">
                <a16:creationId xmlns:a16="http://schemas.microsoft.com/office/drawing/2014/main" id="{6E64390D-520D-7D66-9510-288D1414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26651" y="5472201"/>
            <a:ext cx="718265" cy="685800"/>
          </a:xfrm>
          <a:prstGeom prst="rect">
            <a:avLst/>
          </a:prstGeom>
        </p:spPr>
      </p:pic>
      <p:pic>
        <p:nvPicPr>
          <p:cNvPr id="76" name="Picture 75" descr="A blurry image of a fire&#10;&#10;Description automatically generated">
            <a:extLst>
              <a:ext uri="{FF2B5EF4-FFF2-40B4-BE49-F238E27FC236}">
                <a16:creationId xmlns:a16="http://schemas.microsoft.com/office/drawing/2014/main" id="{D01D3A43-53F4-B28A-DB30-92BFE912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82" y="4129772"/>
            <a:ext cx="718265" cy="685800"/>
          </a:xfrm>
          <a:prstGeom prst="rect">
            <a:avLst/>
          </a:prstGeom>
        </p:spPr>
      </p:pic>
      <p:pic>
        <p:nvPicPr>
          <p:cNvPr id="77" name="Picture 76" descr="A blurry image of a fire&#10;&#10;Description automatically generated">
            <a:extLst>
              <a:ext uri="{FF2B5EF4-FFF2-40B4-BE49-F238E27FC236}">
                <a16:creationId xmlns:a16="http://schemas.microsoft.com/office/drawing/2014/main" id="{DD026B77-55F2-E494-A957-8D8E466E5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54" y="4769683"/>
            <a:ext cx="718265" cy="685800"/>
          </a:xfrm>
          <a:prstGeom prst="rect">
            <a:avLst/>
          </a:prstGeom>
        </p:spPr>
      </p:pic>
      <p:pic>
        <p:nvPicPr>
          <p:cNvPr id="78" name="Picture 77" descr="A blurry image of a fire&#10;&#10;Description automatically generated">
            <a:extLst>
              <a:ext uri="{FF2B5EF4-FFF2-40B4-BE49-F238E27FC236}">
                <a16:creationId xmlns:a16="http://schemas.microsoft.com/office/drawing/2014/main" id="{9093AC7C-CDD0-4373-71D1-6EFE2342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11924" y="5471716"/>
            <a:ext cx="718265" cy="685800"/>
          </a:xfrm>
          <a:prstGeom prst="rect">
            <a:avLst/>
          </a:prstGeom>
        </p:spPr>
      </p:pic>
      <p:pic>
        <p:nvPicPr>
          <p:cNvPr id="79" name="Picture 78" descr="A blurry image of a fire&#10;&#10;Description automatically generated">
            <a:extLst>
              <a:ext uri="{FF2B5EF4-FFF2-40B4-BE49-F238E27FC236}">
                <a16:creationId xmlns:a16="http://schemas.microsoft.com/office/drawing/2014/main" id="{4FAA9A39-79BE-BDAB-30F3-42EDBB18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97723" y="5471716"/>
            <a:ext cx="718265" cy="685800"/>
          </a:xfrm>
          <a:prstGeom prst="rect">
            <a:avLst/>
          </a:prstGeom>
        </p:spPr>
      </p:pic>
      <p:pic>
        <p:nvPicPr>
          <p:cNvPr id="80" name="Picture 79" descr="A blurry image of a fire&#10;&#10;Description automatically generated">
            <a:extLst>
              <a:ext uri="{FF2B5EF4-FFF2-40B4-BE49-F238E27FC236}">
                <a16:creationId xmlns:a16="http://schemas.microsoft.com/office/drawing/2014/main" id="{0524789E-5EE6-2B1A-BE28-9E189183A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82995" y="5472709"/>
            <a:ext cx="718265" cy="685800"/>
          </a:xfrm>
          <a:prstGeom prst="rect">
            <a:avLst/>
          </a:prstGeom>
        </p:spPr>
      </p:pic>
      <p:pic>
        <p:nvPicPr>
          <p:cNvPr id="81" name="Picture 80" descr="A blurry image of a fire&#10;&#10;Description automatically generated">
            <a:extLst>
              <a:ext uri="{FF2B5EF4-FFF2-40B4-BE49-F238E27FC236}">
                <a16:creationId xmlns:a16="http://schemas.microsoft.com/office/drawing/2014/main" id="{91542EC6-C116-B728-4B46-C1E8EABF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7361" y="5455952"/>
            <a:ext cx="718265" cy="685800"/>
          </a:xfrm>
          <a:prstGeom prst="rect">
            <a:avLst/>
          </a:prstGeom>
        </p:spPr>
      </p:pic>
      <p:pic>
        <p:nvPicPr>
          <p:cNvPr id="106" name="Picture 10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BB7A886-3478-BB6B-B15D-39B012C46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23" y="2779750"/>
            <a:ext cx="727064" cy="719244"/>
          </a:xfrm>
          <a:prstGeom prst="rect">
            <a:avLst/>
          </a:prstGeom>
        </p:spPr>
      </p:pic>
      <p:pic>
        <p:nvPicPr>
          <p:cNvPr id="107" name="Picture 10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69BF38E-8EF1-258E-A774-823EB5F07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71" y="3483662"/>
            <a:ext cx="727064" cy="719244"/>
          </a:xfrm>
          <a:prstGeom prst="rect">
            <a:avLst/>
          </a:prstGeom>
        </p:spPr>
      </p:pic>
      <p:pic>
        <p:nvPicPr>
          <p:cNvPr id="108" name="Picture 10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6558DCF-29FF-754F-91FF-906255D9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50" y="4141492"/>
            <a:ext cx="727064" cy="719244"/>
          </a:xfrm>
          <a:prstGeom prst="rect">
            <a:avLst/>
          </a:prstGeom>
        </p:spPr>
      </p:pic>
      <p:pic>
        <p:nvPicPr>
          <p:cNvPr id="109" name="Picture 10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0D6E25F-A47D-F7B0-2180-C194F4C52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53" y="2788651"/>
            <a:ext cx="727064" cy="719244"/>
          </a:xfrm>
          <a:prstGeom prst="rect">
            <a:avLst/>
          </a:prstGeom>
        </p:spPr>
      </p:pic>
      <p:pic>
        <p:nvPicPr>
          <p:cNvPr id="110" name="Picture 10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9C10648-9083-FE0D-7F74-9980C8AA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92" y="3498994"/>
            <a:ext cx="727064" cy="719244"/>
          </a:xfrm>
          <a:prstGeom prst="rect">
            <a:avLst/>
          </a:prstGeom>
        </p:spPr>
      </p:pic>
      <p:pic>
        <p:nvPicPr>
          <p:cNvPr id="111" name="Picture 11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26A709B-C7DE-40F7-71DF-4021CDF5D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92" y="4138649"/>
            <a:ext cx="727064" cy="719244"/>
          </a:xfrm>
          <a:prstGeom prst="rect">
            <a:avLst/>
          </a:prstGeom>
        </p:spPr>
      </p:pic>
      <p:pic>
        <p:nvPicPr>
          <p:cNvPr id="122" name="Picture 12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0EA6C0C-46C5-4D24-D55C-B25548969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44" y="2781505"/>
            <a:ext cx="727064" cy="719244"/>
          </a:xfrm>
          <a:prstGeom prst="rect">
            <a:avLst/>
          </a:prstGeom>
        </p:spPr>
      </p:pic>
      <p:pic>
        <p:nvPicPr>
          <p:cNvPr id="123" name="Picture 12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4BBB87E-9E1C-2C8C-C3DE-EBE9557E2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64" y="3417403"/>
            <a:ext cx="727064" cy="719244"/>
          </a:xfrm>
          <a:prstGeom prst="rect">
            <a:avLst/>
          </a:prstGeom>
        </p:spPr>
      </p:pic>
      <p:pic>
        <p:nvPicPr>
          <p:cNvPr id="124" name="Picture 12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82B4D055-41EC-76DC-6EA2-1C64FCCF0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439" y="4136398"/>
            <a:ext cx="727064" cy="719244"/>
          </a:xfrm>
          <a:prstGeom prst="rect">
            <a:avLst/>
          </a:prstGeom>
        </p:spPr>
      </p:pic>
      <p:pic>
        <p:nvPicPr>
          <p:cNvPr id="125" name="Picture 12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09E41EA-FC52-9C30-4F8D-2632AE080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71" y="2757845"/>
            <a:ext cx="727064" cy="751365"/>
          </a:xfrm>
          <a:prstGeom prst="rect">
            <a:avLst/>
          </a:prstGeom>
        </p:spPr>
      </p:pic>
      <p:pic>
        <p:nvPicPr>
          <p:cNvPr id="126" name="Picture 12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B5A728E-D915-32B8-F216-DF7C67463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51" y="3509337"/>
            <a:ext cx="727064" cy="719244"/>
          </a:xfrm>
          <a:prstGeom prst="rect">
            <a:avLst/>
          </a:prstGeom>
        </p:spPr>
      </p:pic>
      <p:pic>
        <p:nvPicPr>
          <p:cNvPr id="127" name="Picture 12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EAE6208-E3D3-E2BF-413B-F1469D4A1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66" y="4135580"/>
            <a:ext cx="727064" cy="719244"/>
          </a:xfrm>
          <a:prstGeom prst="rect">
            <a:avLst/>
          </a:prstGeom>
        </p:spPr>
      </p:pic>
      <p:pic>
        <p:nvPicPr>
          <p:cNvPr id="128" name="Picture 12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6897A127-5650-7E27-2788-C8ACB9471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31" y="2798519"/>
            <a:ext cx="727064" cy="719244"/>
          </a:xfrm>
          <a:prstGeom prst="rect">
            <a:avLst/>
          </a:prstGeom>
        </p:spPr>
      </p:pic>
      <p:pic>
        <p:nvPicPr>
          <p:cNvPr id="129" name="Picture 12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B6ADB2E-00D0-3BB3-9422-1FCD064AD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15" y="3464062"/>
            <a:ext cx="727064" cy="719244"/>
          </a:xfrm>
          <a:prstGeom prst="rect">
            <a:avLst/>
          </a:prstGeom>
        </p:spPr>
      </p:pic>
      <p:pic>
        <p:nvPicPr>
          <p:cNvPr id="130" name="Picture 12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C42DDDA-2BBC-00A0-AF28-E472F731B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35" y="2797257"/>
            <a:ext cx="727064" cy="719244"/>
          </a:xfrm>
          <a:prstGeom prst="rect">
            <a:avLst/>
          </a:prstGeom>
        </p:spPr>
      </p:pic>
      <p:pic>
        <p:nvPicPr>
          <p:cNvPr id="131" name="Picture 13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64BB0D4-FDF8-2B69-C569-881610F18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64" y="3464612"/>
            <a:ext cx="727064" cy="719244"/>
          </a:xfrm>
          <a:prstGeom prst="rect">
            <a:avLst/>
          </a:prstGeom>
        </p:spPr>
      </p:pic>
      <p:pic>
        <p:nvPicPr>
          <p:cNvPr id="132" name="Picture 13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F9090BF-50D3-99B6-0CAA-A18302BAF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64" y="4133542"/>
            <a:ext cx="727064" cy="719244"/>
          </a:xfrm>
          <a:prstGeom prst="rect">
            <a:avLst/>
          </a:prstGeom>
        </p:spPr>
      </p:pic>
      <p:pic>
        <p:nvPicPr>
          <p:cNvPr id="133" name="Picture 13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20C2993-E97A-2850-5805-587BC3004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70" y="4140942"/>
            <a:ext cx="727064" cy="719244"/>
          </a:xfrm>
          <a:prstGeom prst="rect">
            <a:avLst/>
          </a:prstGeom>
        </p:spPr>
      </p:pic>
      <p:pic>
        <p:nvPicPr>
          <p:cNvPr id="134" name="Picture 13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5CCFDC7-D76C-8572-3B3D-94B3A435C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67" y="2788651"/>
            <a:ext cx="727064" cy="719244"/>
          </a:xfrm>
          <a:prstGeom prst="rect">
            <a:avLst/>
          </a:prstGeom>
        </p:spPr>
      </p:pic>
      <p:pic>
        <p:nvPicPr>
          <p:cNvPr id="135" name="Picture 13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D429493-D68D-1C8F-F06E-4FC69FC8B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169" y="3494461"/>
            <a:ext cx="727064" cy="719244"/>
          </a:xfrm>
          <a:prstGeom prst="rect">
            <a:avLst/>
          </a:prstGeom>
        </p:spPr>
      </p:pic>
      <p:pic>
        <p:nvPicPr>
          <p:cNvPr id="136" name="Picture 13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2E13469B-E889-AE06-4233-D94102EB2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727" y="4142216"/>
            <a:ext cx="727064" cy="719244"/>
          </a:xfrm>
          <a:prstGeom prst="rect">
            <a:avLst/>
          </a:prstGeom>
        </p:spPr>
      </p:pic>
      <p:pic>
        <p:nvPicPr>
          <p:cNvPr id="137" name="Picture 13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03617E2-7850-2C9E-8312-ACC223F86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77" y="4750626"/>
            <a:ext cx="727064" cy="719244"/>
          </a:xfrm>
          <a:prstGeom prst="rect">
            <a:avLst/>
          </a:prstGeom>
        </p:spPr>
      </p:pic>
      <p:pic>
        <p:nvPicPr>
          <p:cNvPr id="138" name="Picture 13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FAFF0C-8912-F798-DF0C-FB1C564A0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66" y="4745718"/>
            <a:ext cx="727064" cy="719244"/>
          </a:xfrm>
          <a:prstGeom prst="rect">
            <a:avLst/>
          </a:prstGeom>
        </p:spPr>
      </p:pic>
      <p:pic>
        <p:nvPicPr>
          <p:cNvPr id="139" name="Picture 13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22EFD7A-10F0-7E9B-BCBA-F0DA02B38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58" y="4745264"/>
            <a:ext cx="727064" cy="719244"/>
          </a:xfrm>
          <a:prstGeom prst="rect">
            <a:avLst/>
          </a:prstGeom>
        </p:spPr>
      </p:pic>
      <p:pic>
        <p:nvPicPr>
          <p:cNvPr id="140" name="Picture 13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BA7FFBF-40B3-3DF3-3F30-0257246E4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56" y="4745264"/>
            <a:ext cx="727064" cy="719244"/>
          </a:xfrm>
          <a:prstGeom prst="rect">
            <a:avLst/>
          </a:prstGeom>
        </p:spPr>
      </p:pic>
      <p:pic>
        <p:nvPicPr>
          <p:cNvPr id="141" name="Picture 14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27EB8A8-45F3-E0B4-AD5A-80B2EB5E9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75" y="4745264"/>
            <a:ext cx="727064" cy="719244"/>
          </a:xfrm>
          <a:prstGeom prst="rect">
            <a:avLst/>
          </a:prstGeom>
        </p:spPr>
      </p:pic>
      <p:pic>
        <p:nvPicPr>
          <p:cNvPr id="142" name="Picture 14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C33B470-9480-8B4A-EDA4-40A32B8D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56" y="4745264"/>
            <a:ext cx="727064" cy="719244"/>
          </a:xfrm>
          <a:prstGeom prst="rect">
            <a:avLst/>
          </a:prstGeom>
        </p:spPr>
      </p:pic>
      <p:pic>
        <p:nvPicPr>
          <p:cNvPr id="143" name="Picture 14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1BD968B-BDBD-94B5-C8CE-A865A6504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76" y="4751176"/>
            <a:ext cx="727064" cy="719244"/>
          </a:xfrm>
          <a:prstGeom prst="rect">
            <a:avLst/>
          </a:prstGeom>
        </p:spPr>
      </p:pic>
      <p:pic>
        <p:nvPicPr>
          <p:cNvPr id="144" name="Picture 14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03E5975-3BE4-68BF-D4D5-27555F5DC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43" y="4748333"/>
            <a:ext cx="727064" cy="719244"/>
          </a:xfrm>
          <a:prstGeom prst="rect">
            <a:avLst/>
          </a:prstGeom>
        </p:spPr>
      </p:pic>
      <p:pic>
        <p:nvPicPr>
          <p:cNvPr id="145" name="Picture 14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506349A-1AB2-E649-65E7-023A0C716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0" y="4746082"/>
            <a:ext cx="727064" cy="719244"/>
          </a:xfrm>
          <a:prstGeom prst="rect">
            <a:avLst/>
          </a:prstGeom>
        </p:spPr>
      </p:pic>
      <p:pic>
        <p:nvPicPr>
          <p:cNvPr id="146" name="Picture 14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E5B7B9A-5148-B043-669C-EA7A2E5ED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34" y="4798703"/>
            <a:ext cx="736619" cy="656780"/>
          </a:xfrm>
          <a:prstGeom prst="rect">
            <a:avLst/>
          </a:prstGeom>
        </p:spPr>
      </p:pic>
      <p:pic>
        <p:nvPicPr>
          <p:cNvPr id="147" name="Picture 14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3B75818-7DC1-778B-42A3-AD66F26E9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77" y="4752961"/>
            <a:ext cx="727064" cy="719244"/>
          </a:xfrm>
          <a:prstGeom prst="rect">
            <a:avLst/>
          </a:prstGeom>
        </p:spPr>
      </p:pic>
      <p:pic>
        <p:nvPicPr>
          <p:cNvPr id="148" name="Picture 14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1F90E1F-0187-1C95-F05D-69C0193E3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45" y="4746785"/>
            <a:ext cx="727064" cy="719244"/>
          </a:xfrm>
          <a:prstGeom prst="rect">
            <a:avLst/>
          </a:prstGeom>
        </p:spPr>
      </p:pic>
      <p:pic>
        <p:nvPicPr>
          <p:cNvPr id="149" name="Picture 14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76FF09D-1161-1CF5-9E4E-5AA519380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30" y="4760946"/>
            <a:ext cx="727064" cy="719244"/>
          </a:xfrm>
          <a:prstGeom prst="rect">
            <a:avLst/>
          </a:prstGeom>
        </p:spPr>
      </p:pic>
      <p:pic>
        <p:nvPicPr>
          <p:cNvPr id="151" name="Picture 150" descr="A cartoon of a knight&#10;&#10;Description automatically generated">
            <a:extLst>
              <a:ext uri="{FF2B5EF4-FFF2-40B4-BE49-F238E27FC236}">
                <a16:creationId xmlns:a16="http://schemas.microsoft.com/office/drawing/2014/main" id="{8F8F567F-44E1-8FEC-455B-290F0A359F5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8" y="1443080"/>
            <a:ext cx="656504" cy="632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3" name="Picture 152" descr="A cartoon of a wolf&#10;&#10;Description automatically generated">
            <a:extLst>
              <a:ext uri="{FF2B5EF4-FFF2-40B4-BE49-F238E27FC236}">
                <a16:creationId xmlns:a16="http://schemas.microsoft.com/office/drawing/2014/main" id="{6E2F9EEB-9A75-4C0F-4CF4-34C8797DB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21" y="3480309"/>
            <a:ext cx="655181" cy="622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5" name="Picture 154" descr="A cartoon character of a troll&#10;&#10;Description automatically generated">
            <a:extLst>
              <a:ext uri="{FF2B5EF4-FFF2-40B4-BE49-F238E27FC236}">
                <a16:creationId xmlns:a16="http://schemas.microsoft.com/office/drawing/2014/main" id="{B25C2FEE-0FCF-9FA7-93AB-E48A91880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85" y="4811984"/>
            <a:ext cx="601198" cy="601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7" name="Picture 156" descr="A cartoon of a bottle with a heart in it&#10;&#10;Description automatically generated">
            <a:extLst>
              <a:ext uri="{FF2B5EF4-FFF2-40B4-BE49-F238E27FC236}">
                <a16:creationId xmlns:a16="http://schemas.microsoft.com/office/drawing/2014/main" id="{057B3489-0949-FAF2-575F-B97EA8369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37" y="3449007"/>
            <a:ext cx="660986" cy="701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9" name="Picture 158" descr="A drawing of a bow and arrow&#10;&#10;Description automatically generated">
            <a:extLst>
              <a:ext uri="{FF2B5EF4-FFF2-40B4-BE49-F238E27FC236}">
                <a16:creationId xmlns:a16="http://schemas.microsoft.com/office/drawing/2014/main" id="{FE879E6F-79E5-F9D9-5B68-C09CDDF54B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62" y="1451781"/>
            <a:ext cx="638697" cy="581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769A8C6-6CB4-796B-96C0-C00F50A7EB04}"/>
              </a:ext>
            </a:extLst>
          </p:cNvPr>
          <p:cNvCxnSpPr>
            <a:cxnSpLocks/>
          </p:cNvCxnSpPr>
          <p:nvPr/>
        </p:nvCxnSpPr>
        <p:spPr>
          <a:xfrm flipH="1">
            <a:off x="1158215" y="946942"/>
            <a:ext cx="756946" cy="3875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C17E199-1989-F20C-94E4-A8CC74643BCD}"/>
              </a:ext>
            </a:extLst>
          </p:cNvPr>
          <p:cNvSpPr txBox="1"/>
          <p:nvPr/>
        </p:nvSpPr>
        <p:spPr>
          <a:xfrm>
            <a:off x="1511781" y="678580"/>
            <a:ext cx="100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Hero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12F486-97CE-6334-4AFE-F7F9145AD88E}"/>
              </a:ext>
            </a:extLst>
          </p:cNvPr>
          <p:cNvCxnSpPr>
            <a:cxnSpLocks/>
          </p:cNvCxnSpPr>
          <p:nvPr/>
        </p:nvCxnSpPr>
        <p:spPr>
          <a:xfrm flipH="1">
            <a:off x="2573777" y="1017397"/>
            <a:ext cx="919962" cy="2325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2509BC2-6DBF-8F43-A2B8-BF9E2E1B4223}"/>
              </a:ext>
            </a:extLst>
          </p:cNvPr>
          <p:cNvCxnSpPr>
            <a:cxnSpLocks/>
          </p:cNvCxnSpPr>
          <p:nvPr/>
        </p:nvCxnSpPr>
        <p:spPr>
          <a:xfrm>
            <a:off x="3511394" y="1017397"/>
            <a:ext cx="1072977" cy="34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B4A27D3-6216-AA24-0999-566B00ECAB86}"/>
              </a:ext>
            </a:extLst>
          </p:cNvPr>
          <p:cNvSpPr txBox="1"/>
          <p:nvPr/>
        </p:nvSpPr>
        <p:spPr>
          <a:xfrm>
            <a:off x="2981547" y="670076"/>
            <a:ext cx="10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Items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DFEF1B6-35D1-1EBA-FBD9-7E2E7AEDD7BB}"/>
              </a:ext>
            </a:extLst>
          </p:cNvPr>
          <p:cNvCxnSpPr>
            <a:cxnSpLocks/>
          </p:cNvCxnSpPr>
          <p:nvPr/>
        </p:nvCxnSpPr>
        <p:spPr>
          <a:xfrm flipH="1">
            <a:off x="6858588" y="1054819"/>
            <a:ext cx="1194409" cy="3657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3E72F37-E86E-530E-418F-B8F48D174D78}"/>
              </a:ext>
            </a:extLst>
          </p:cNvPr>
          <p:cNvCxnSpPr>
            <a:cxnSpLocks/>
          </p:cNvCxnSpPr>
          <p:nvPr/>
        </p:nvCxnSpPr>
        <p:spPr>
          <a:xfrm>
            <a:off x="8072876" y="1040544"/>
            <a:ext cx="952544" cy="23559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EADB6B7-C360-0AAD-3338-C876B0ACCD83}"/>
              </a:ext>
            </a:extLst>
          </p:cNvPr>
          <p:cNvSpPr txBox="1"/>
          <p:nvPr/>
        </p:nvSpPr>
        <p:spPr>
          <a:xfrm>
            <a:off x="7612753" y="697142"/>
            <a:ext cx="1489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Monsters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7B8FFC2-D565-2CB0-69AF-8A7C7048B080}"/>
              </a:ext>
            </a:extLst>
          </p:cNvPr>
          <p:cNvCxnSpPr>
            <a:cxnSpLocks/>
          </p:cNvCxnSpPr>
          <p:nvPr/>
        </p:nvCxnSpPr>
        <p:spPr>
          <a:xfrm flipH="1">
            <a:off x="5184897" y="1056560"/>
            <a:ext cx="803684" cy="2257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C3A2F2-57CD-8B9B-594E-E9F5CEF72B2B}"/>
              </a:ext>
            </a:extLst>
          </p:cNvPr>
          <p:cNvCxnSpPr>
            <a:cxnSpLocks/>
          </p:cNvCxnSpPr>
          <p:nvPr/>
        </p:nvCxnSpPr>
        <p:spPr>
          <a:xfrm>
            <a:off x="6008980" y="1056560"/>
            <a:ext cx="119431" cy="4719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8FE49B0E-6D58-AF04-B8AD-76AE4D36D679}"/>
              </a:ext>
            </a:extLst>
          </p:cNvPr>
          <p:cNvSpPr txBox="1"/>
          <p:nvPr/>
        </p:nvSpPr>
        <p:spPr>
          <a:xfrm>
            <a:off x="5128718" y="685487"/>
            <a:ext cx="174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Special Areas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5B656-0CA7-6092-E72A-B8F21FF2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6" grpId="0"/>
      <p:bldP spid="183" grpId="0"/>
      <p:bldP spid="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121295" y="1597892"/>
            <a:ext cx="99734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	Showing Map and Objects (Hero + Monsters + Items)</a:t>
            </a:r>
          </a:p>
          <a:p>
            <a:pPr marL="457200" marR="0" lvl="1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AA7A964-0CCE-2731-380B-BDCA98C1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2593109"/>
            <a:ext cx="802005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5AE5E-1FBA-8015-437E-5295941B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121294" y="1597892"/>
            <a:ext cx="10010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2.	Moving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Hero: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Player selects one of five choices (move up, move down, move left, move right, no     	    move) to control the hero.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 Hero cannot move out of the border and cannot move into solid areas  or obstacles.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Monsters: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 Random move.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      	-   Pursuing move – moving towards the player</a:t>
            </a:r>
          </a:p>
          <a:p>
            <a:pPr lvl="1" algn="just"/>
            <a:r>
              <a:rPr lang="en-US" sz="2400" dirty="0"/>
              <a:t>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D792A-3C95-4951-EADC-3625615C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097280" y="1544552"/>
            <a:ext cx="106211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3.	Inventory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Show Inventory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Every item in inventory, with its properties, is shown.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Collect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The picked item is automatically stored in inventory (if there is an available slot).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Remove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Player selects an item to remove from inventory.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Equip/Unequip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Player selects one item to equip or unequip it for hero.</a:t>
            </a:r>
          </a:p>
          <a:p>
            <a:pPr lvl="2" algn="just">
              <a:lnSpc>
                <a:spcPct val="150000"/>
              </a:lnSpc>
            </a:pPr>
            <a:endParaRPr lang="en-US" sz="2000" dirty="0"/>
          </a:p>
          <a:p>
            <a:pPr lvl="1" algn="just">
              <a:lnSpc>
                <a:spcPct val="150000"/>
              </a:lnSpc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91777-ACA0-81B9-027D-4FC8D952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097280" y="1597892"/>
            <a:ext cx="11260975" cy="346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2800" b="1" dirty="0"/>
              <a:t>Game Combat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Turn-based combat: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-  All monsters within the hero’s range are ư: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+ Run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+ Fight </a:t>
            </a:r>
            <a:r>
              <a:rPr lang="en-US" sz="2000" dirty="0">
                <a:sym typeface="Wingdings" panose="05000000000000000000" pitchFamily="2" charset="2"/>
              </a:rPr>
              <a:t> select a monster to fight  Run/Attack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	 -  Attacks of hero and monsters in each turn are determined by using dice rolls.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1D888-4760-36F1-97E6-6E68C2FF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E0A3-1E75-D0E0-D4BD-21C128D4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Task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8935-7519-BB7E-2D1B-D835F399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F150-6E5C-D076-5146-C6C35B2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284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Calibri</vt:lpstr>
      <vt:lpstr>Calibri Light</vt:lpstr>
      <vt:lpstr>Wingdings</vt:lpstr>
      <vt:lpstr>Retrospect</vt:lpstr>
      <vt:lpstr>RPG GAME</vt:lpstr>
      <vt:lpstr>Contents</vt:lpstr>
      <vt:lpstr>Overview</vt:lpstr>
      <vt:lpstr>PowerPoint Presentation</vt:lpstr>
      <vt:lpstr>Game Features</vt:lpstr>
      <vt:lpstr>Game Features (Cont)</vt:lpstr>
      <vt:lpstr>Game Features (Cont)</vt:lpstr>
      <vt:lpstr>Game Features (Cont)</vt:lpstr>
      <vt:lpstr>Task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Ta Duc Duy 20210268</dc:creator>
  <cp:lastModifiedBy>Ta Duc Duy 20210268</cp:lastModifiedBy>
  <cp:revision>41</cp:revision>
  <dcterms:created xsi:type="dcterms:W3CDTF">2024-04-20T12:45:38Z</dcterms:created>
  <dcterms:modified xsi:type="dcterms:W3CDTF">2024-04-21T11:13:34Z</dcterms:modified>
</cp:coreProperties>
</file>