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9" r:id="rId2"/>
    <p:sldId id="264" r:id="rId3"/>
    <p:sldId id="268" r:id="rId4"/>
    <p:sldId id="277" r:id="rId5"/>
    <p:sldId id="278" r:id="rId6"/>
    <p:sldId id="279" r:id="rId7"/>
    <p:sldId id="280" r:id="rId8"/>
    <p:sldId id="281" r:id="rId9"/>
    <p:sldId id="276" r:id="rId10"/>
    <p:sldId id="258" r:id="rId11"/>
    <p:sldId id="260" r:id="rId12"/>
    <p:sldId id="261" r:id="rId13"/>
    <p:sldId id="262" r:id="rId14"/>
    <p:sldId id="263" r:id="rId15"/>
    <p:sldId id="267" r:id="rId16"/>
    <p:sldId id="266" r:id="rId17"/>
    <p:sldId id="270" r:id="rId18"/>
    <p:sldId id="271" r:id="rId19"/>
    <p:sldId id="272" r:id="rId20"/>
    <p:sldId id="273" r:id="rId21"/>
    <p:sldId id="275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32" y="1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FD448-7038-4FCE-BC1E-8D7131902337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2CBCB-39EF-4895-ACCC-A26F2906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59DC3-E434-4F68-B04E-76F5BA38A0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2CBCB-39EF-4895-ACCC-A26F29067B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4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2CBCB-39EF-4895-ACCC-A26F29067B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2CBCB-39EF-4895-ACCC-A26F29067B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8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80F8-6530-4677-B2F2-49DC125CEA26}" type="datetime1">
              <a:rPr lang="en-US" smtClean="0"/>
              <a:t>19-May-24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37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B42D-9821-495F-9559-13BFD39B3968}" type="datetime1">
              <a:rPr lang="en-US" smtClean="0"/>
              <a:t>19-May-24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3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4481-DD2F-4027-B4C3-9773B8534CB5}" type="datetime1">
              <a:rPr lang="en-US" smtClean="0"/>
              <a:t>19-May-24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A04D-BD1D-4F88-8E76-6A2EED29ACAF}" type="datetime1">
              <a:rPr lang="en-US" smtClean="0"/>
              <a:t>19-May-24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CFB4-0AD4-4BA7-A535-98CBC1E649DD}" type="datetime1">
              <a:rPr lang="en-US" smtClean="0"/>
              <a:t>19-May-24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7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565F-907D-4643-A84F-10DEFFC40EC5}" type="datetime1">
              <a:rPr lang="en-US" smtClean="0"/>
              <a:t>19-May-24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0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BCF-7940-4FB8-A763-B69DB556FFE2}" type="datetime1">
              <a:rPr lang="en-US" smtClean="0"/>
              <a:t>19-May-24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5FC-6DA9-4458-B0EC-92C14CC68F3D}" type="datetime1">
              <a:rPr lang="en-US" smtClean="0"/>
              <a:t>19-May-24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9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A616-0974-437C-A654-D1FDEB22AC72}" type="datetime1">
              <a:rPr lang="en-US" smtClean="0"/>
              <a:t>19-May-24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6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B9144A-DFA3-45C8-B3C9-9ABFFFDB5FBE}" type="datetime1">
              <a:rPr lang="en-US" smtClean="0"/>
              <a:t>19-May-24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5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3198-946D-416B-BD7A-5F137FFDBEA8}" type="datetime1">
              <a:rPr lang="en-US" smtClean="0"/>
              <a:t>19-May-24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7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FB688E-57B2-4A3F-AD1D-044F79264F63}" type="datetime1">
              <a:rPr lang="en-US" smtClean="0"/>
              <a:t>19-May-24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65E091-C3D4-4EEF-993C-4BB65AE8C5F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26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3BDBB-2D06-8565-ADD2-3E7E59352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Turn-Based RPG</a:t>
            </a:r>
          </a:p>
        </p:txBody>
      </p:sp>
      <p:pic>
        <p:nvPicPr>
          <p:cNvPr id="4" name="Picture 3" descr="A cartoon of a knight&#10;&#10;Description automatically generated">
            <a:extLst>
              <a:ext uri="{FF2B5EF4-FFF2-40B4-BE49-F238E27FC236}">
                <a16:creationId xmlns:a16="http://schemas.microsoft.com/office/drawing/2014/main" id="{A07ADE11-6660-E0BC-629D-279EA29D6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032222"/>
            <a:ext cx="4001315" cy="453012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23E920A-3B9E-094D-D549-B0437CEF0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Group 3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Đức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Duy - 1624634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Trương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Thanh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Hùng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- 1624817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Nguyễn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Công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Duy - 1669826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1A1B6-0706-CC52-3337-8B3EBC2F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6C431B1-DB02-4087-A807-76E720B6C9F2}" type="slidenum">
              <a:rPr lang="en-US" smtClean="0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6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15974-9CDD-5A3D-4CAA-0A0FB750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13656" cy="927736"/>
          </a:xfrm>
        </p:spPr>
        <p:txBody>
          <a:bodyPr/>
          <a:lstStyle/>
          <a:p>
            <a:r>
              <a:rPr lang="en-US" b="1" dirty="0"/>
              <a:t>Overview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4E86CF3-7BEF-3742-A1A1-468E3BA89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88"/>
            <a:ext cx="12192000" cy="68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417532-D4B1-11BE-E0BC-25243735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4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B087B903-9F9B-8428-C47F-BB27EED4C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837"/>
            <a:ext cx="12192000" cy="62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934E1-90ED-69C9-EE65-64BB536A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1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1C27755E-DF48-0A33-E7C5-5FEE0EBCA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12192000" cy="683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DA87E1-05A5-8D56-F42A-8CD4CFD9E442}"/>
              </a:ext>
            </a:extLst>
          </p:cNvPr>
          <p:cNvSpPr txBox="1"/>
          <p:nvPr/>
        </p:nvSpPr>
        <p:spPr>
          <a:xfrm>
            <a:off x="0" y="9525"/>
            <a:ext cx="3297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Package CHARACTER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7A1981-F6CE-452C-73F9-93F59D4E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6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50C6B67E-C0AD-5B6B-8558-00EBB344C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0"/>
            <a:ext cx="8807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3BDCBF-7B38-DA9F-470F-98CD32700D72}"/>
              </a:ext>
            </a:extLst>
          </p:cNvPr>
          <p:cNvSpPr txBox="1"/>
          <p:nvPr/>
        </p:nvSpPr>
        <p:spPr>
          <a:xfrm>
            <a:off x="0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Package ITEM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A9C4A-3F6F-95EE-FF6A-5348F4FC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37FAAC4-07A7-CD9D-D232-1B6FCCEC7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7" y="0"/>
            <a:ext cx="10412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24003-7D8C-0167-1A68-90AA77B885BD}"/>
              </a:ext>
            </a:extLst>
          </p:cNvPr>
          <p:cNvSpPr txBox="1"/>
          <p:nvPr/>
        </p:nvSpPr>
        <p:spPr>
          <a:xfrm>
            <a:off x="0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Package MAP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DF26DE-5175-5B0E-512F-6563F10B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04194E-95A7-D28F-2EEE-AF5054DE4FE4}"/>
              </a:ext>
            </a:extLst>
          </p:cNvPr>
          <p:cNvSpPr txBox="1"/>
          <p:nvPr/>
        </p:nvSpPr>
        <p:spPr>
          <a:xfrm>
            <a:off x="591128" y="2401124"/>
            <a:ext cx="107141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8000" b="1" dirty="0"/>
              <a:t> Member Contribution</a:t>
            </a:r>
            <a:endParaRPr lang="en-US" sz="8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0C815F-05C6-86FE-9AD4-D8DCAA99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26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CD6C-9F1D-3621-26F1-6D7BDC3B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Tạ</a:t>
            </a:r>
            <a:r>
              <a:rPr lang="en-US" sz="6600" dirty="0"/>
              <a:t> </a:t>
            </a:r>
            <a:r>
              <a:rPr lang="en-US" sz="6600" dirty="0" err="1"/>
              <a:t>Đức</a:t>
            </a:r>
            <a:r>
              <a:rPr lang="en-US" sz="6600" dirty="0"/>
              <a:t> Duy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7AD4-D233-2317-18BE-FE34EC076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Presenter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Design Map with searching features in Map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Check collisions between Hero and Monsters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Validate the moving steps of Hero and Monsters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6BCDF-4364-E9F4-0B91-D986D554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53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CD6C-9F1D-3621-26F1-6D7BDC3B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Nguyễn</a:t>
            </a:r>
            <a:r>
              <a:rPr lang="en-US" sz="6600" dirty="0"/>
              <a:t> </a:t>
            </a:r>
            <a:r>
              <a:rPr lang="en-US" sz="6600" dirty="0" err="1"/>
              <a:t>Công</a:t>
            </a:r>
            <a:r>
              <a:rPr lang="en-US" sz="6600" dirty="0"/>
              <a:t> Duy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7AD4-D233-2317-18BE-FE34EC076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Design test case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Design inventory feature with menu driven for inventory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Design stats of objects (e.g. Name, Hp, </a:t>
            </a:r>
            <a:r>
              <a:rPr lang="en-US" sz="2800" dirty="0" err="1"/>
              <a:t>Atk</a:t>
            </a:r>
            <a:r>
              <a:rPr lang="en-US" sz="2800" dirty="0"/>
              <a:t>, Def, Range)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A7472-3B70-FAE8-3A96-B653DA9F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6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CD6C-9F1D-3621-26F1-6D7BDC3B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Trương</a:t>
            </a:r>
            <a:r>
              <a:rPr lang="en-US" sz="6600" dirty="0"/>
              <a:t> Thanh </a:t>
            </a:r>
            <a:r>
              <a:rPr lang="en-US" sz="6600" dirty="0" err="1"/>
              <a:t>Hùng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7AD4-D233-2317-18BE-FE34EC076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Handle game loop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Validate the user’s input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Design special skills for monsters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Write the game’s description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45A6D-B4B8-3DFD-EBC6-70C0A34B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87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2CC9-15AF-9A68-489A-A2435E48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Contribution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7AA95B-E454-5509-61AE-BC2CA0259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517735"/>
              </p:ext>
            </p:extLst>
          </p:nvPr>
        </p:nvGraphicFramePr>
        <p:xfrm>
          <a:off x="1097283" y="2501900"/>
          <a:ext cx="10058397" cy="23101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331934169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410338750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427591773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Implementer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Classes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0552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 err="1"/>
                        <a:t>GameStage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 err="1"/>
                        <a:t>GameMain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55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/>
                        <a:t>Tạ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Đức</a:t>
                      </a:r>
                      <a:r>
                        <a:rPr lang="en-US" dirty="0"/>
                        <a:t> Duy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03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Công</a:t>
                      </a:r>
                      <a:r>
                        <a:rPr lang="en-US" dirty="0"/>
                        <a:t> Duy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35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/>
                        <a:t>Trương</a:t>
                      </a:r>
                      <a:r>
                        <a:rPr lang="en-US" dirty="0"/>
                        <a:t> Thanh </a:t>
                      </a:r>
                      <a:r>
                        <a:rPr lang="en-US" dirty="0" err="1"/>
                        <a:t>Hùng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4512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B223E9-E381-E0C4-4C67-27D57BBD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7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1EF74C9-D083-8F97-7B41-B0AD40FD0C58}"/>
              </a:ext>
            </a:extLst>
          </p:cNvPr>
          <p:cNvSpPr>
            <a:spLocks noGrp="1"/>
          </p:cNvSpPr>
          <p:nvPr/>
        </p:nvSpPr>
        <p:spPr>
          <a:xfrm>
            <a:off x="1038399" y="15984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/>
              <a:t>Contents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4043B-5476-CC90-5127-3CE2BDB6B21F}"/>
              </a:ext>
            </a:extLst>
          </p:cNvPr>
          <p:cNvSpPr>
            <a:spLocks noGrp="1"/>
          </p:cNvSpPr>
          <p:nvPr/>
        </p:nvSpPr>
        <p:spPr>
          <a:xfrm>
            <a:off x="1038399" y="171897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Game Features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Class Design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Member Contribution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3E6112E2-7EB6-6353-44FC-B887C9E0FF40}"/>
              </a:ext>
            </a:extLst>
          </p:cNvPr>
          <p:cNvSpPr>
            <a:spLocks noGrp="1"/>
          </p:cNvSpPr>
          <p:nvPr/>
        </p:nvSpPr>
        <p:spPr>
          <a:xfrm>
            <a:off x="9841577" y="633302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C431B1-DB02-4087-A807-76E720B6C9F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B49014-2406-1D0A-8195-37CB5D73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78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2CC9-15AF-9A68-489A-A2435E48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Contribution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7632266-2B89-4AF1-6C7D-D391D1193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931368"/>
              </p:ext>
            </p:extLst>
          </p:nvPr>
        </p:nvGraphicFramePr>
        <p:xfrm>
          <a:off x="152400" y="1929390"/>
          <a:ext cx="1188720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98172">
                  <a:extLst>
                    <a:ext uri="{9D8B030D-6E8A-4147-A177-3AD203B41FA5}">
                      <a16:colId xmlns:a16="http://schemas.microsoft.com/office/drawing/2014/main" val="634735897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1193212864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2072253052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1579541827"/>
                    </a:ext>
                  </a:extLst>
                </a:gridCol>
                <a:gridCol w="1886104">
                  <a:extLst>
                    <a:ext uri="{9D8B030D-6E8A-4147-A177-3AD203B41FA5}">
                      <a16:colId xmlns:a16="http://schemas.microsoft.com/office/drawing/2014/main" val="903064459"/>
                    </a:ext>
                  </a:extLst>
                </a:gridCol>
                <a:gridCol w="1627865">
                  <a:extLst>
                    <a:ext uri="{9D8B030D-6E8A-4147-A177-3AD203B41FA5}">
                      <a16:colId xmlns:a16="http://schemas.microsoft.com/office/drawing/2014/main" val="880446544"/>
                    </a:ext>
                  </a:extLst>
                </a:gridCol>
                <a:gridCol w="1580547">
                  <a:extLst>
                    <a:ext uri="{9D8B030D-6E8A-4147-A177-3AD203B41FA5}">
                      <a16:colId xmlns:a16="http://schemas.microsoft.com/office/drawing/2014/main" val="12477385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Implementer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Classes (Package CHARACTER)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2994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RegularMonster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TargetMonster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59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T.Đ.Duy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77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N.C.Duy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69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T.T.Hùng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8980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6F8F7A-8F71-C8EC-74AC-C213071EF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847700"/>
              </p:ext>
            </p:extLst>
          </p:nvPr>
        </p:nvGraphicFramePr>
        <p:xfrm>
          <a:off x="152399" y="4100175"/>
          <a:ext cx="11887202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19814">
                  <a:extLst>
                    <a:ext uri="{9D8B030D-6E8A-4147-A177-3AD203B41FA5}">
                      <a16:colId xmlns:a16="http://schemas.microsoft.com/office/drawing/2014/main" val="689411041"/>
                    </a:ext>
                  </a:extLst>
                </a:gridCol>
                <a:gridCol w="2242588">
                  <a:extLst>
                    <a:ext uri="{9D8B030D-6E8A-4147-A177-3AD203B41FA5}">
                      <a16:colId xmlns:a16="http://schemas.microsoft.com/office/drawing/2014/main" val="226144399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234963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46352954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43290832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79492822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Implementer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Classes (Package ITEM)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21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Weapon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Inventory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740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T.Đ.Duy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32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N.C.Duy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09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T.T.Hùng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23074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39A9C9-E1AF-4969-3145-86834D87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2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2CC9-15AF-9A68-489A-A2435E48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Contribution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F4C109-6A49-FCDB-4EFE-B53988617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593993"/>
              </p:ext>
            </p:extLst>
          </p:nvPr>
        </p:nvGraphicFramePr>
        <p:xfrm>
          <a:off x="145936" y="2501900"/>
          <a:ext cx="11961088" cy="23018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95136">
                  <a:extLst>
                    <a:ext uri="{9D8B030D-6E8A-4147-A177-3AD203B41FA5}">
                      <a16:colId xmlns:a16="http://schemas.microsoft.com/office/drawing/2014/main" val="2347890053"/>
                    </a:ext>
                  </a:extLst>
                </a:gridCol>
                <a:gridCol w="1495136">
                  <a:extLst>
                    <a:ext uri="{9D8B030D-6E8A-4147-A177-3AD203B41FA5}">
                      <a16:colId xmlns:a16="http://schemas.microsoft.com/office/drawing/2014/main" val="3319126932"/>
                    </a:ext>
                  </a:extLst>
                </a:gridCol>
                <a:gridCol w="1495136">
                  <a:extLst>
                    <a:ext uri="{9D8B030D-6E8A-4147-A177-3AD203B41FA5}">
                      <a16:colId xmlns:a16="http://schemas.microsoft.com/office/drawing/2014/main" val="621500983"/>
                    </a:ext>
                  </a:extLst>
                </a:gridCol>
                <a:gridCol w="1495136">
                  <a:extLst>
                    <a:ext uri="{9D8B030D-6E8A-4147-A177-3AD203B41FA5}">
                      <a16:colId xmlns:a16="http://schemas.microsoft.com/office/drawing/2014/main" val="3536837370"/>
                    </a:ext>
                  </a:extLst>
                </a:gridCol>
                <a:gridCol w="1495136">
                  <a:extLst>
                    <a:ext uri="{9D8B030D-6E8A-4147-A177-3AD203B41FA5}">
                      <a16:colId xmlns:a16="http://schemas.microsoft.com/office/drawing/2014/main" val="2392330621"/>
                    </a:ext>
                  </a:extLst>
                </a:gridCol>
                <a:gridCol w="1495136">
                  <a:extLst>
                    <a:ext uri="{9D8B030D-6E8A-4147-A177-3AD203B41FA5}">
                      <a16:colId xmlns:a16="http://schemas.microsoft.com/office/drawing/2014/main" val="3533203586"/>
                    </a:ext>
                  </a:extLst>
                </a:gridCol>
                <a:gridCol w="1495136">
                  <a:extLst>
                    <a:ext uri="{9D8B030D-6E8A-4147-A177-3AD203B41FA5}">
                      <a16:colId xmlns:a16="http://schemas.microsoft.com/office/drawing/2014/main" val="878990539"/>
                    </a:ext>
                  </a:extLst>
                </a:gridCol>
                <a:gridCol w="1495136">
                  <a:extLst>
                    <a:ext uri="{9D8B030D-6E8A-4147-A177-3AD203B41FA5}">
                      <a16:colId xmlns:a16="http://schemas.microsoft.com/office/drawing/2014/main" val="196409257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Implementer</a:t>
                      </a:r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Classes (Package MAP)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750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Tile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WallTile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LandTile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WaterTile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FireTile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DoorTile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Map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68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/>
                        <a:t>T.Đ.Duy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97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/>
                        <a:t>N.C.Duy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126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/>
                        <a:t>T.T.Hùng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61046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071E13-DE97-EF04-DB1A-0F5EE45E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56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&amp;A - Trường Đại học Bà Rịa - Vũng Tàu">
            <a:extLst>
              <a:ext uri="{FF2B5EF4-FFF2-40B4-BE49-F238E27FC236}">
                <a16:creationId xmlns:a16="http://schemas.microsoft.com/office/drawing/2014/main" id="{DC991695-940B-4F49-1F15-CA70C061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2001286"/>
            <a:ext cx="6275667" cy="285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E8687-BF88-DEA5-6364-21CF4214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866" y="787611"/>
            <a:ext cx="4575354" cy="12136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/>
              <a:t>THANK YOU!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7A95C-2D06-EB0B-8818-D39DD997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4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AC6F42-FCCC-333E-A754-2EBB5865ED50}"/>
              </a:ext>
            </a:extLst>
          </p:cNvPr>
          <p:cNvSpPr txBox="1"/>
          <p:nvPr/>
        </p:nvSpPr>
        <p:spPr>
          <a:xfrm>
            <a:off x="526470" y="2314959"/>
            <a:ext cx="88946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q"/>
            </a:pPr>
            <a:r>
              <a:rPr lang="en-US" sz="8800" b="1" dirty="0"/>
              <a:t>Game 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F92368-70C7-540B-B7B2-B5A139B1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1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1AF7-0C54-272B-5064-C5F0B6A3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Map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B9E2B-F525-7EB7-62A5-1CDE6B98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4627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special areas on the map.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Land: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 hero and monsters to move into.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Wall: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Does not allow hero and monsters to move into.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Water: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Hero recovers a portion of lost health when moving into this area.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Hero loses health when moving into this area.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Door: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Every stage has a door. It is opened only if all monsters on the stage are cleared. Hero moves into the opened door to reach the next stage.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53C3F-CEBB-B407-C358-64144E79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0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605E-74B6-DACC-0F19-5EB99277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Monster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9F010-7763-D639-9892-6975F329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 monster is able 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move randomly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pursue hero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attack hero by using special skills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drop an item when being killed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FCD51-EDD9-C222-157A-1E277817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3784-10D9-FB57-F783-3801C712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Monster Features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2801-CDD7-F24D-FB91-1DA369AC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Regular Monster: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Random move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Loot rate = 60%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Target Monster: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Pursuing move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Loot rate = 50%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Boss: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Phase 1: pursuing move + not drop item when being killed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Phase 2: random move + drop item when being killed with loot rate = 100%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Special Skills: Boss pushes the hero to the edge of the map after every 5 collisions with the hero.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A2D4B-D1AA-3115-2113-0D630101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6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3CA9-4464-B1D4-64C0-493DBA73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Item &amp; Inventory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D05B8-AC68-FC0E-9F14-3A318B11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Items are classified by the role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Weapon: only serves for changing </a:t>
            </a:r>
            <a:r>
              <a:rPr lang="en-US" sz="2400" b="1" dirty="0"/>
              <a:t>ATK, Range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Armor: only serves for changing </a:t>
            </a:r>
            <a:r>
              <a:rPr lang="en-US" sz="2400" b="1" dirty="0"/>
              <a:t>DEF, HP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Potion: only serves for </a:t>
            </a:r>
            <a:r>
              <a:rPr lang="en-US" sz="2400" b="1" dirty="0"/>
              <a:t>recovering HP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Inventory stores picked items for later use.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713-85D9-A971-9AEB-2C36AED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3A71-A9E1-6896-049B-BF5D93FE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Game with Many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2663B-2326-0B94-52FF-8ABEEFA96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845338" cy="4023360"/>
          </a:xfrm>
        </p:spPr>
        <p:txBody>
          <a:bodyPr/>
          <a:lstStyle/>
          <a:p>
            <a:r>
              <a:rPr lang="en-US" dirty="0"/>
              <a:t>Here we develop the game for 3 stages. If a player wants to reach a higher stage, he/she must pass the previous stages. Whenever the player fails at any stage, he/she will start at the initial stage.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2492EE-91A2-F989-9BF4-72D7AE438EC4}"/>
              </a:ext>
            </a:extLst>
          </p:cNvPr>
          <p:cNvSpPr/>
          <p:nvPr/>
        </p:nvSpPr>
        <p:spPr>
          <a:xfrm>
            <a:off x="3326245" y="3068782"/>
            <a:ext cx="1819564" cy="72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B6543E-DD40-7CA4-A957-B4B0D4634749}"/>
              </a:ext>
            </a:extLst>
          </p:cNvPr>
          <p:cNvSpPr/>
          <p:nvPr/>
        </p:nvSpPr>
        <p:spPr>
          <a:xfrm>
            <a:off x="7002318" y="3068782"/>
            <a:ext cx="1819564" cy="72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D1293-63F5-1B33-50F0-8389CB13D3DE}"/>
              </a:ext>
            </a:extLst>
          </p:cNvPr>
          <p:cNvSpPr/>
          <p:nvPr/>
        </p:nvSpPr>
        <p:spPr>
          <a:xfrm>
            <a:off x="5213234" y="4797521"/>
            <a:ext cx="1819564" cy="72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5D50EA-2D08-27DB-BF56-2B815CB6B92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145809" y="3429000"/>
            <a:ext cx="1856509" cy="0"/>
          </a:xfrm>
          <a:prstGeom prst="straightConnector1">
            <a:avLst/>
          </a:prstGeom>
          <a:ln w="635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B0BA10-35F0-7BCF-24CC-08FD94F716A6}"/>
              </a:ext>
            </a:extLst>
          </p:cNvPr>
          <p:cNvCxnSpPr>
            <a:cxnSpLocks/>
          </p:cNvCxnSpPr>
          <p:nvPr/>
        </p:nvCxnSpPr>
        <p:spPr>
          <a:xfrm flipH="1">
            <a:off x="7033317" y="3746751"/>
            <a:ext cx="879302" cy="1368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DF85CF-FB00-1F69-CCAB-6570C036BAEA}"/>
              </a:ext>
            </a:extLst>
          </p:cNvPr>
          <p:cNvCxnSpPr>
            <a:stCxn id="7" idx="1"/>
            <a:endCxn id="5" idx="2"/>
          </p:cNvCxnSpPr>
          <p:nvPr/>
        </p:nvCxnSpPr>
        <p:spPr>
          <a:xfrm flipH="1" flipV="1">
            <a:off x="4236027" y="3789218"/>
            <a:ext cx="977207" cy="1368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69B74A9-2F29-51FE-1AD3-D391B925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4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AC6F42-FCCC-333E-A754-2EBB5865ED50}"/>
              </a:ext>
            </a:extLst>
          </p:cNvPr>
          <p:cNvSpPr txBox="1"/>
          <p:nvPr/>
        </p:nvSpPr>
        <p:spPr>
          <a:xfrm>
            <a:off x="526470" y="2314959"/>
            <a:ext cx="8201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q"/>
            </a:pPr>
            <a:r>
              <a:rPr lang="en-US" sz="8800" b="1" dirty="0"/>
              <a:t>Class Design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7B3FB7-EDCB-F94E-B56C-EA4D86AA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091-C3D4-4EEF-993C-4BB65AE8C5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735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544</TotalTime>
  <Words>589</Words>
  <Application>Microsoft Office PowerPoint</Application>
  <PresentationFormat>Widescreen</PresentationFormat>
  <Paragraphs>174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Calibri</vt:lpstr>
      <vt:lpstr>Calibri Light</vt:lpstr>
      <vt:lpstr>Courier New</vt:lpstr>
      <vt:lpstr>Wingdings</vt:lpstr>
      <vt:lpstr>Retrospect</vt:lpstr>
      <vt:lpstr>Turn-Based RPG</vt:lpstr>
      <vt:lpstr>PowerPoint Presentation</vt:lpstr>
      <vt:lpstr>PowerPoint Presentation</vt:lpstr>
      <vt:lpstr>Map Features</vt:lpstr>
      <vt:lpstr>Monster Features</vt:lpstr>
      <vt:lpstr>Monster Features (cont)</vt:lpstr>
      <vt:lpstr>Item &amp; Inventory Features</vt:lpstr>
      <vt:lpstr>Game with Many Stages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Tạ Đức Duy</vt:lpstr>
      <vt:lpstr>Nguyễn Công Duy</vt:lpstr>
      <vt:lpstr>Trương Thanh Hùng</vt:lpstr>
      <vt:lpstr>Table of Contribution</vt:lpstr>
      <vt:lpstr>Table of Contribution (cont)</vt:lpstr>
      <vt:lpstr>Table of Contribution (cont)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GAME</dc:title>
  <dc:creator>Ta Duc Duy 20210268</dc:creator>
  <cp:lastModifiedBy>Ta Duc Duy 20210268</cp:lastModifiedBy>
  <cp:revision>18</cp:revision>
  <dcterms:created xsi:type="dcterms:W3CDTF">2024-05-18T11:56:53Z</dcterms:created>
  <dcterms:modified xsi:type="dcterms:W3CDTF">2024-05-19T08:43:17Z</dcterms:modified>
</cp:coreProperties>
</file>