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6" r:id="rId3"/>
    <p:sldId id="258" r:id="rId4"/>
    <p:sldId id="259" r:id="rId5"/>
    <p:sldId id="261" r:id="rId6"/>
    <p:sldId id="262" r:id="rId7"/>
    <p:sldId id="263" r:id="rId8"/>
    <p:sldId id="266" r:id="rId9"/>
    <p:sldId id="267" r:id="rId10"/>
    <p:sldId id="268" r:id="rId11"/>
    <p:sldId id="269" r:id="rId12"/>
    <p:sldId id="270" r:id="rId13"/>
    <p:sldId id="271" r:id="rId14"/>
    <p:sldId id="273" r:id="rId15"/>
    <p:sldId id="274" r:id="rId16"/>
    <p:sldId id="275" r:id="rId17"/>
    <p:sldId id="276" r:id="rId18"/>
    <p:sldId id="278" r:id="rId19"/>
    <p:sldId id="28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7C80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477" autoAdjust="0"/>
  </p:normalViewPr>
  <p:slideViewPr>
    <p:cSldViewPr snapToGrid="0" showGuides="1">
      <p:cViewPr varScale="1">
        <p:scale>
          <a:sx n="104" d="100"/>
          <a:sy n="104" d="100"/>
        </p:scale>
        <p:origin x="732" y="102"/>
      </p:cViewPr>
      <p:guideLst>
        <p:guide orient="horz" pos="2208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35AD85-0205-45D5-BA0B-35F2C0F40BDA}" type="datetimeFigureOut">
              <a:rPr lang="en-US" smtClean="0"/>
              <a:t>29-May-24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225374-DD5B-4BBD-AA6E-0FE1AD883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28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25374-DD5B-4BBD-AA6E-0FE1AD883C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308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225374-DD5B-4BBD-AA6E-0FE1AD883CF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0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5AE4-245E-6BED-A8BE-33B7CD215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A549F-EB7B-A6EA-616E-1BE1479BC8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2DEE1-AD97-93A6-6C46-11447D991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7C30B-EC11-FDD2-C763-9E59CC572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5309F-758E-CB70-EAAC-FBD0A27F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2F41-1403-499F-BB91-CAD155FC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907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B602C-729E-C7D8-32F6-D8955C923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DF536-C5F1-1241-DEC8-C83A069EF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BD15C-80DE-4E4C-DCF6-6C8615883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2A66C2-7E97-FE0E-6D86-7F514BB5B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DED3D-A423-15ED-30D1-67B81C41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2F41-1403-499F-BB91-CAD155FC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073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C8D556-406C-F67D-50AA-08CC116427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A1F9A5-A836-43A0-BA79-25BCC90769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746E9-26E2-DD1F-2E0F-8057AB72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E74D7-F322-990B-88FF-E218A904A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7EE45-68B4-F479-6E85-2078E3FC9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2F41-1403-499F-BB91-CAD155FC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39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B3380B3-9C36-7A03-61A6-0B3D8B784DC8}"/>
              </a:ext>
            </a:extLst>
          </p:cNvPr>
          <p:cNvSpPr/>
          <p:nvPr userDrawn="1"/>
        </p:nvSpPr>
        <p:spPr>
          <a:xfrm>
            <a:off x="838200" y="237660"/>
            <a:ext cx="10515600" cy="94608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773120-0754-9988-925C-F637B9A21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237661"/>
            <a:ext cx="10515598" cy="94608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0E8C6-73D4-16B2-ADFF-B6B4A172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5887"/>
            <a:ext cx="10515600" cy="516872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96346-F6D0-1FF7-FDFD-C1373164B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92309" y="6492875"/>
            <a:ext cx="399691" cy="365125"/>
          </a:xfrm>
        </p:spPr>
        <p:txBody>
          <a:bodyPr/>
          <a:lstStyle/>
          <a:p>
            <a:fld id="{9BAEA690-61CC-4FA6-A36F-5A94E16CD7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14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2D58C-9F56-B51E-3F50-AAEE2F02E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857" y="2268537"/>
            <a:ext cx="11654285" cy="1133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7863-517E-E53B-35F2-46047B759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9AB58-FEB4-FD8C-3C88-E3BFA3D06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C96AF-9146-2EB2-2D1A-AC1B18E0A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ADC31-0744-7EE4-9F18-A2218D5B5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4D692F41-1403-499F-BB91-CAD155FC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639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B9E0C-73BE-CEA0-DA45-B4EAD0984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4730E-8036-9C65-320C-F35A6C0E8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9EFC3F-05CF-CB95-2454-F38B8613E1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94F44-1EBC-F022-B6DC-A50759582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C0305F-631B-388E-C16F-A1354466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C5212-782D-0201-6B3E-CCFDAE51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2F41-1403-499F-BB91-CAD155FC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81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BA9BC-F9A6-BB60-0D9C-395ED7858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989C0-91C7-2CE5-BA28-F81D738DB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129D8B-CE16-F146-2921-45AEE8243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36AF44-FD4D-8C70-391A-8EADE6594B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EF37C7-6D3C-4546-F1AB-F8C7C978BC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CB7F0C-76B1-D89E-3BC2-71D507A11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C2CEFC-1175-EA26-BD84-D2018E2C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9562DD4-3344-EB13-C633-87DB57093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2F41-1403-499F-BB91-CAD155FC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87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10CB4-FB75-1F59-2E56-965335A63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9B8D9-80F4-E260-5A83-77B6D62C1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BA6449-D309-4302-9CF3-25E4145B9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9788-5B10-72CA-60FB-09B4500D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2F41-1403-499F-BB91-CAD155FC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14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90CABA-1349-D5BD-7E64-51B6E0B1F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E6A9C4-AC9B-F488-6C54-A827CC1A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635D5-0AB0-90A9-277D-C9748E6F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2F41-1403-499F-BB91-CAD155FC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24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DF077-3F1A-54E6-07A2-B39ED8353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40767-9E6F-8FDA-7873-43437D9F8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85791-EB36-0AFB-C09C-C8606022E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AE067-AADD-02BF-DDF0-CE8C9BBC0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040F05-04CC-9EBD-1E0F-DE952021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8977E1-9EE3-7333-CA63-9227DD8D2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2F41-1403-499F-BB91-CAD155FC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00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55908-3D02-9B7C-2C93-015F8700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F4EFC-ED7F-5934-E625-91D5A7C9E7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9CD20-C991-F6EB-EBC2-19AD912A1E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6478F-60CD-0080-A609-8FD9E883F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7A7C8-69B7-4EC6-E8F2-EE7D2F92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0A0142-762A-95A9-E06D-7EA2402C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2F41-1403-499F-BB91-CAD155FC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0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AC5B4A-E3C3-8088-3F72-1841976A1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9B644-75A5-84DB-29AB-88616D2C6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9364E-0A08-E221-B82B-84ABFC265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96B6E-2C13-EC04-DA87-E305581C4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BCE681-0886-6CA4-D078-4336B1BC2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692F41-1403-499F-BB91-CAD155FCB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7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644ABEF-E849-D496-A836-AE86B8A88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7"/>
            <a:ext cx="9144000" cy="492383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Group 4</a:t>
            </a:r>
            <a:b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Tạ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2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Đức</a:t>
            </a:r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Duy</a:t>
            </a:r>
            <a:b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2000" dirty="0" err="1"/>
              <a:t>Trần</a:t>
            </a:r>
            <a:r>
              <a:rPr lang="en-US" sz="2000" dirty="0"/>
              <a:t> Khánh Duy, Vũ Duy </a:t>
            </a:r>
            <a:r>
              <a:rPr lang="en-US" sz="2000" dirty="0" err="1"/>
              <a:t>Hào</a:t>
            </a:r>
            <a:r>
              <a:rPr lang="en-US" sz="2000" dirty="0"/>
              <a:t>, </a:t>
            </a:r>
            <a:r>
              <a:rPr lang="en-US" sz="2000" dirty="0" err="1"/>
              <a:t>Nguyễn</a:t>
            </a:r>
            <a:r>
              <a:rPr lang="en-US" sz="2000" dirty="0"/>
              <a:t> Lê Hoàng, Bùi </a:t>
            </a:r>
            <a:r>
              <a:rPr lang="en-US" sz="2000" dirty="0" err="1"/>
              <a:t>Trần</a:t>
            </a:r>
            <a:r>
              <a:rPr lang="en-US" sz="2000" dirty="0"/>
              <a:t> Hoàng, </a:t>
            </a:r>
            <a:r>
              <a:rPr lang="en-US" sz="2000" dirty="0" err="1"/>
              <a:t>Đỗ</a:t>
            </a:r>
            <a:r>
              <a:rPr lang="en-US" sz="2000" dirty="0"/>
              <a:t> </a:t>
            </a:r>
            <a:r>
              <a:rPr lang="en-US" sz="2000" dirty="0" err="1"/>
              <a:t>Nhật</a:t>
            </a:r>
            <a:r>
              <a:rPr lang="en-US" sz="2000" dirty="0"/>
              <a:t> Hoàng,</a:t>
            </a:r>
            <a:br>
              <a:rPr lang="en-US" sz="2000" dirty="0"/>
            </a:br>
            <a:r>
              <a:rPr lang="en-US" sz="2000" dirty="0" err="1"/>
              <a:t>Nguyễn</a:t>
            </a:r>
            <a:r>
              <a:rPr lang="en-US" sz="2000" dirty="0"/>
              <a:t> Gia Huy, </a:t>
            </a:r>
            <a:r>
              <a:rPr lang="en-US" sz="2000" dirty="0" err="1"/>
              <a:t>Phạm</a:t>
            </a:r>
            <a:r>
              <a:rPr lang="en-US" sz="2000" dirty="0"/>
              <a:t> Xuân </a:t>
            </a:r>
            <a:r>
              <a:rPr lang="en-US" sz="2000" dirty="0" err="1"/>
              <a:t>Hùng</a:t>
            </a:r>
            <a:r>
              <a:rPr lang="en-US" sz="2000" dirty="0"/>
              <a:t>, </a:t>
            </a:r>
            <a:r>
              <a:rPr lang="en-US" sz="2000" dirty="0" err="1"/>
              <a:t>Nguyễn</a:t>
            </a:r>
            <a:r>
              <a:rPr lang="en-US" sz="2000" dirty="0"/>
              <a:t> Duy </a:t>
            </a:r>
            <a:r>
              <a:rPr lang="en-US" sz="2000" dirty="0" err="1"/>
              <a:t>Đức</a:t>
            </a:r>
            <a:endParaRPr lang="en-US" sz="2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40D59-669B-9929-5187-DE1CC7375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5726" y="6492240"/>
            <a:ext cx="2736273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BAEA690-61CC-4FA6-A36F-5A94E16CD78E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dirty="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982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29534-5FC1-33EA-D9DC-37650BFDA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Finding Critical Path (</a:t>
            </a:r>
            <a:r>
              <a:rPr lang="en-US" b="1" dirty="0" err="1"/>
              <a:t>cont</a:t>
            </a:r>
            <a:r>
              <a:rPr lang="en-US" b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676B8-D5EA-7614-EBA3-F9632CFD6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619"/>
            <a:ext cx="10515600" cy="53419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Calculate the Earliest Starting Time (EST)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864FB-391F-C79D-D5EC-9071E7D3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EA690-61CC-4FA6-A36F-5A94E16CD78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6F757F2-51E0-09F9-F959-128E884751DA}"/>
              </a:ext>
            </a:extLst>
          </p:cNvPr>
          <p:cNvSpPr/>
          <p:nvPr/>
        </p:nvSpPr>
        <p:spPr>
          <a:xfrm>
            <a:off x="2670532" y="4741430"/>
            <a:ext cx="457200" cy="457200"/>
          </a:xfrm>
          <a:prstGeom prst="ellipse">
            <a:avLst/>
          </a:prstGeom>
          <a:solidFill>
            <a:srgbClr val="FFCCCC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2537AF-781B-0CA9-E4B7-CC92CE8E5E59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3060777" y="4341380"/>
            <a:ext cx="266980" cy="4670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C758F4-1B57-EA52-E529-C10A575B97A8}"/>
              </a:ext>
            </a:extLst>
          </p:cNvPr>
          <p:cNvCxnSpPr>
            <a:cxnSpLocks/>
          </p:cNvCxnSpPr>
          <p:nvPr/>
        </p:nvCxnSpPr>
        <p:spPr>
          <a:xfrm>
            <a:off x="3327757" y="4341380"/>
            <a:ext cx="1174750" cy="4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ADCBB3F-A3D9-E0AC-6F82-D6F06455D1ED}"/>
              </a:ext>
            </a:extLst>
          </p:cNvPr>
          <p:cNvSpPr/>
          <p:nvPr/>
        </p:nvSpPr>
        <p:spPr>
          <a:xfrm>
            <a:off x="4515207" y="4117682"/>
            <a:ext cx="457200" cy="457200"/>
          </a:xfrm>
          <a:prstGeom prst="ellipse">
            <a:avLst/>
          </a:prstGeom>
          <a:solidFill>
            <a:srgbClr val="FFCC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9B4284-DAF5-59F6-1779-ACC2F6700571}"/>
              </a:ext>
            </a:extLst>
          </p:cNvPr>
          <p:cNvCxnSpPr>
            <a:stCxn id="5" idx="5"/>
          </p:cNvCxnSpPr>
          <p:nvPr/>
        </p:nvCxnSpPr>
        <p:spPr>
          <a:xfrm>
            <a:off x="3060777" y="5131675"/>
            <a:ext cx="209830" cy="5273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92D91A-0480-6939-4E79-B56533575DD6}"/>
              </a:ext>
            </a:extLst>
          </p:cNvPr>
          <p:cNvCxnSpPr/>
          <p:nvPr/>
        </p:nvCxnSpPr>
        <p:spPr>
          <a:xfrm>
            <a:off x="3270607" y="5659005"/>
            <a:ext cx="1035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09A2FE4-ED2F-891B-F955-83B9D6D6246D}"/>
              </a:ext>
            </a:extLst>
          </p:cNvPr>
          <p:cNvSpPr/>
          <p:nvPr/>
        </p:nvSpPr>
        <p:spPr>
          <a:xfrm>
            <a:off x="4312007" y="5425782"/>
            <a:ext cx="457200" cy="457200"/>
          </a:xfrm>
          <a:prstGeom prst="ellipse">
            <a:avLst/>
          </a:prstGeom>
          <a:solidFill>
            <a:srgbClr val="FFCC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871A6B-667C-B9DE-0B42-A590C275A268}"/>
              </a:ext>
            </a:extLst>
          </p:cNvPr>
          <p:cNvSpPr txBox="1"/>
          <p:nvPr/>
        </p:nvSpPr>
        <p:spPr>
          <a:xfrm>
            <a:off x="3495397" y="3994166"/>
            <a:ext cx="65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A33D0E-658E-B769-A8FB-99B456CE4A43}"/>
              </a:ext>
            </a:extLst>
          </p:cNvPr>
          <p:cNvSpPr txBox="1"/>
          <p:nvPr/>
        </p:nvSpPr>
        <p:spPr>
          <a:xfrm>
            <a:off x="3457932" y="5654382"/>
            <a:ext cx="65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B(3)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77B249-AF70-4DED-2687-7F364E24B93C}"/>
              </a:ext>
            </a:extLst>
          </p:cNvPr>
          <p:cNvCxnSpPr>
            <a:cxnSpLocks/>
            <a:stCxn id="11" idx="0"/>
            <a:endCxn id="8" idx="4"/>
          </p:cNvCxnSpPr>
          <p:nvPr/>
        </p:nvCxnSpPr>
        <p:spPr>
          <a:xfrm flipV="1">
            <a:off x="4540607" y="4574882"/>
            <a:ext cx="203200" cy="85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A635746-BAB5-D90B-5E9D-9A3E7C8C3CA5}"/>
              </a:ext>
            </a:extLst>
          </p:cNvPr>
          <p:cNvSpPr/>
          <p:nvPr/>
        </p:nvSpPr>
        <p:spPr>
          <a:xfrm>
            <a:off x="6775807" y="5425782"/>
            <a:ext cx="457200" cy="457200"/>
          </a:xfrm>
          <a:prstGeom prst="ellipse">
            <a:avLst/>
          </a:prstGeom>
          <a:solidFill>
            <a:srgbClr val="FFCC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B91A31-551D-354B-2590-80EE09473B67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4769207" y="5654382"/>
            <a:ext cx="2006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1D5390-EF00-1EFF-C83C-5A7A3914DCE6}"/>
              </a:ext>
            </a:extLst>
          </p:cNvPr>
          <p:cNvSpPr txBox="1"/>
          <p:nvPr/>
        </p:nvSpPr>
        <p:spPr>
          <a:xfrm>
            <a:off x="5555456" y="5654382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D(6)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941722-F815-2D29-ADC0-BDA757B4E50C}"/>
              </a:ext>
            </a:extLst>
          </p:cNvPr>
          <p:cNvSpPr txBox="1"/>
          <p:nvPr/>
        </p:nvSpPr>
        <p:spPr>
          <a:xfrm>
            <a:off x="4642207" y="4915719"/>
            <a:ext cx="65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C(5)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DB811E-E7C6-8A05-F181-E0CF504D489E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905452" y="2899295"/>
            <a:ext cx="486054" cy="1285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607AAC3-8C37-1E70-F3D6-09F189D0AC86}"/>
              </a:ext>
            </a:extLst>
          </p:cNvPr>
          <p:cNvSpPr/>
          <p:nvPr/>
        </p:nvSpPr>
        <p:spPr>
          <a:xfrm>
            <a:off x="6775807" y="2670695"/>
            <a:ext cx="457200" cy="457200"/>
          </a:xfrm>
          <a:prstGeom prst="ellipse">
            <a:avLst/>
          </a:prstGeom>
          <a:solidFill>
            <a:srgbClr val="FFCC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DBBA3F-34EF-21A9-D6E2-60DCADAEAA95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5391506" y="2899295"/>
            <a:ext cx="13843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6278798-32A0-7E2A-AF98-033921D99969}"/>
              </a:ext>
            </a:extLst>
          </p:cNvPr>
          <p:cNvSpPr txBox="1"/>
          <p:nvPr/>
        </p:nvSpPr>
        <p:spPr>
          <a:xfrm>
            <a:off x="5829300" y="252996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E(8)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8EB337-634A-98D7-BC82-F9133EA9BE1A}"/>
              </a:ext>
            </a:extLst>
          </p:cNvPr>
          <p:cNvCxnSpPr>
            <a:cxnSpLocks/>
            <a:stCxn id="8" idx="5"/>
            <a:endCxn id="15" idx="1"/>
          </p:cNvCxnSpPr>
          <p:nvPr/>
        </p:nvCxnSpPr>
        <p:spPr>
          <a:xfrm>
            <a:off x="4905452" y="4507927"/>
            <a:ext cx="1937310" cy="984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E7629A-2A83-800E-7A41-9D283B4C5AE2}"/>
              </a:ext>
            </a:extLst>
          </p:cNvPr>
          <p:cNvSpPr txBox="1"/>
          <p:nvPr/>
        </p:nvSpPr>
        <p:spPr>
          <a:xfrm>
            <a:off x="5710679" y="465795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G(3)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7DAFBDE-3924-AA7B-E3A4-F295AFE49546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4972407" y="4346282"/>
            <a:ext cx="4378960" cy="17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4D9CC06-4E5C-FF99-7D9E-2F3CC8400EA0}"/>
              </a:ext>
            </a:extLst>
          </p:cNvPr>
          <p:cNvSpPr/>
          <p:nvPr/>
        </p:nvSpPr>
        <p:spPr>
          <a:xfrm>
            <a:off x="9351367" y="4117682"/>
            <a:ext cx="457200" cy="457200"/>
          </a:xfrm>
          <a:prstGeom prst="ellipse">
            <a:avLst/>
          </a:prstGeom>
          <a:solidFill>
            <a:srgbClr val="FFCCCC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8DA5B1-D5A2-EEB0-70BC-8D9BEAC26CA9}"/>
              </a:ext>
            </a:extLst>
          </p:cNvPr>
          <p:cNvSpPr txBox="1"/>
          <p:nvPr/>
        </p:nvSpPr>
        <p:spPr>
          <a:xfrm>
            <a:off x="7004407" y="3995784"/>
            <a:ext cx="7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F(4)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382000-C8FE-82B0-70F3-413AFF33F4AA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7233007" y="2899295"/>
            <a:ext cx="11558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169ABE8-F8F4-0C2A-E65C-9D12F4262454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8388863" y="2899295"/>
            <a:ext cx="1029459" cy="1285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9F5F4CD-181F-C38D-D8FF-40A32EE03036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7233007" y="5654382"/>
            <a:ext cx="11558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14492BD-626A-5063-6C83-F4ECCA95AE33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8388863" y="4507927"/>
            <a:ext cx="1029459" cy="1146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1066993-6095-8970-EDC4-23E9B935BCD8}"/>
              </a:ext>
            </a:extLst>
          </p:cNvPr>
          <p:cNvSpPr txBox="1"/>
          <p:nvPr/>
        </p:nvSpPr>
        <p:spPr>
          <a:xfrm>
            <a:off x="7645913" y="5652764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H(2)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66DA65-B12C-A1CC-ED7E-3D087F589E76}"/>
              </a:ext>
            </a:extLst>
          </p:cNvPr>
          <p:cNvSpPr txBox="1"/>
          <p:nvPr/>
        </p:nvSpPr>
        <p:spPr>
          <a:xfrm>
            <a:off x="7645913" y="2528345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I(1)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E1A0310-77D2-ABFB-D03F-3EE3676C6371}"/>
              </a:ext>
            </a:extLst>
          </p:cNvPr>
          <p:cNvGrpSpPr/>
          <p:nvPr/>
        </p:nvGrpSpPr>
        <p:grpSpPr>
          <a:xfrm>
            <a:off x="642874" y="6178320"/>
            <a:ext cx="545347" cy="629110"/>
            <a:chOff x="638175" y="6018129"/>
            <a:chExt cx="545347" cy="629110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F6CAEDD-5F38-0DFC-87AC-0D476AB401C2}"/>
                </a:ext>
              </a:extLst>
            </p:cNvPr>
            <p:cNvGrpSpPr/>
            <p:nvPr/>
          </p:nvGrpSpPr>
          <p:grpSpPr>
            <a:xfrm>
              <a:off x="638175" y="6018129"/>
              <a:ext cx="545347" cy="602210"/>
              <a:chOff x="1167243" y="3127895"/>
              <a:chExt cx="310204" cy="60221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AB14B225-FE60-C76F-7892-0BA30E0FD267}"/>
                  </a:ext>
                </a:extLst>
              </p:cNvPr>
              <p:cNvSpPr/>
              <p:nvPr/>
            </p:nvSpPr>
            <p:spPr>
              <a:xfrm>
                <a:off x="1167243" y="3127895"/>
                <a:ext cx="310204" cy="301105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EST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B322DC3-3A60-BA7C-7CED-2978DECF302B}"/>
                  </a:ext>
                </a:extLst>
              </p:cNvPr>
              <p:cNvSpPr/>
              <p:nvPr/>
            </p:nvSpPr>
            <p:spPr>
              <a:xfrm>
                <a:off x="1167243" y="3429000"/>
                <a:ext cx="310204" cy="30110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5495422-23D4-DFCB-2E81-8FD47986BAF9}"/>
                </a:ext>
              </a:extLst>
            </p:cNvPr>
            <p:cNvSpPr txBox="1"/>
            <p:nvPr/>
          </p:nvSpPr>
          <p:spPr>
            <a:xfrm>
              <a:off x="638175" y="6277907"/>
              <a:ext cx="5453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LFT</a:t>
              </a:r>
            </a:p>
          </p:txBody>
        </p: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9575003-F3EF-2CBF-C4C0-5003ED0C6CEF}"/>
              </a:ext>
            </a:extLst>
          </p:cNvPr>
          <p:cNvSpPr txBox="1"/>
          <p:nvPr/>
        </p:nvSpPr>
        <p:spPr>
          <a:xfrm>
            <a:off x="4153257" y="4059221"/>
            <a:ext cx="2808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D86221E-563D-B9AA-1573-5845B319AAC7}"/>
              </a:ext>
            </a:extLst>
          </p:cNvPr>
          <p:cNvSpPr txBox="1"/>
          <p:nvPr/>
        </p:nvSpPr>
        <p:spPr>
          <a:xfrm>
            <a:off x="4457859" y="4560635"/>
            <a:ext cx="27975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ADA73C0-D968-61D6-403A-1386B6CA7401}"/>
              </a:ext>
            </a:extLst>
          </p:cNvPr>
          <p:cNvSpPr txBox="1"/>
          <p:nvPr/>
        </p:nvSpPr>
        <p:spPr>
          <a:xfrm>
            <a:off x="6482003" y="5093084"/>
            <a:ext cx="4099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AB19F65-7A48-0523-501A-4D61D7B309ED}"/>
              </a:ext>
            </a:extLst>
          </p:cNvPr>
          <p:cNvSpPr txBox="1"/>
          <p:nvPr/>
        </p:nvSpPr>
        <p:spPr>
          <a:xfrm>
            <a:off x="6516058" y="5678241"/>
            <a:ext cx="4099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9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BA7B2F0-362F-FDA6-EF8D-8C736183BA2C}"/>
              </a:ext>
            </a:extLst>
          </p:cNvPr>
          <p:cNvSpPr txBox="1"/>
          <p:nvPr/>
        </p:nvSpPr>
        <p:spPr>
          <a:xfrm>
            <a:off x="9213356" y="4651160"/>
            <a:ext cx="4099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13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672E66-5D23-12E5-697C-3B7362668F01}"/>
              </a:ext>
            </a:extLst>
          </p:cNvPr>
          <p:cNvSpPr txBox="1"/>
          <p:nvPr/>
        </p:nvSpPr>
        <p:spPr>
          <a:xfrm>
            <a:off x="8948504" y="4068888"/>
            <a:ext cx="4099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0E83EF6-9430-0340-2EC5-4A1E9895C0EC}"/>
              </a:ext>
            </a:extLst>
          </p:cNvPr>
          <p:cNvSpPr txBox="1"/>
          <p:nvPr/>
        </p:nvSpPr>
        <p:spPr>
          <a:xfrm>
            <a:off x="9159397" y="3695480"/>
            <a:ext cx="4099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17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DDED6A1-15E6-BFB4-D499-B6C03580C97F}"/>
              </a:ext>
            </a:extLst>
          </p:cNvPr>
          <p:cNvCxnSpPr>
            <a:cxnSpLocks/>
          </p:cNvCxnSpPr>
          <p:nvPr/>
        </p:nvCxnSpPr>
        <p:spPr>
          <a:xfrm flipV="1">
            <a:off x="2770870" y="6469379"/>
            <a:ext cx="6895836" cy="68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50860BA-40FC-CA51-7E7C-6C5B889B0209}"/>
              </a:ext>
            </a:extLst>
          </p:cNvPr>
          <p:cNvSpPr txBox="1"/>
          <p:nvPr/>
        </p:nvSpPr>
        <p:spPr>
          <a:xfrm>
            <a:off x="2710715" y="6502282"/>
            <a:ext cx="2152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Forward Scanning</a:t>
            </a:r>
          </a:p>
        </p:txBody>
      </p:sp>
      <p:sp>
        <p:nvSpPr>
          <p:cNvPr id="98" name="AutoShape 3">
            <a:extLst>
              <a:ext uri="{FF2B5EF4-FFF2-40B4-BE49-F238E27FC236}">
                <a16:creationId xmlns:a16="http://schemas.microsoft.com/office/drawing/2014/main" id="{9F937382-DB53-7163-ABB4-C65C94C23BE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434535" y="3919487"/>
            <a:ext cx="449262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Rectangle 5">
            <a:extLst>
              <a:ext uri="{FF2B5EF4-FFF2-40B4-BE49-F238E27FC236}">
                <a16:creationId xmlns:a16="http://schemas.microsoft.com/office/drawing/2014/main" id="{493CA98B-E7C9-4C32-B0B4-F0D723C43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8" y="3994166"/>
            <a:ext cx="428625" cy="366713"/>
          </a:xfrm>
          <a:prstGeom prst="rect">
            <a:avLst/>
          </a:prstGeom>
          <a:solidFill>
            <a:srgbClr val="C1E5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Line 6">
            <a:extLst>
              <a:ext uri="{FF2B5EF4-FFF2-40B4-BE49-F238E27FC236}">
                <a16:creationId xmlns:a16="http://schemas.microsoft.com/office/drawing/2014/main" id="{49AA8826-831D-75A7-3808-0DB90F01F0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0158" y="4360879"/>
            <a:ext cx="44132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Line 7">
            <a:extLst>
              <a:ext uri="{FF2B5EF4-FFF2-40B4-BE49-F238E27FC236}">
                <a16:creationId xmlns:a16="http://schemas.microsoft.com/office/drawing/2014/main" id="{8E95A29A-FE17-ECC8-5D00-EAD03BCAF2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6508" y="3987816"/>
            <a:ext cx="0" cy="750888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" name="Line 8">
            <a:extLst>
              <a:ext uri="{FF2B5EF4-FFF2-40B4-BE49-F238E27FC236}">
                <a16:creationId xmlns:a16="http://schemas.microsoft.com/office/drawing/2014/main" id="{6A9EEB9E-E870-D6D3-610A-28BDA3D8FC7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05133" y="3987816"/>
            <a:ext cx="0" cy="750888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3" name="Line 9">
            <a:extLst>
              <a:ext uri="{FF2B5EF4-FFF2-40B4-BE49-F238E27FC236}">
                <a16:creationId xmlns:a16="http://schemas.microsoft.com/office/drawing/2014/main" id="{91442718-5FE5-0FA6-42CB-2419B8E7983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0158" y="3994166"/>
            <a:ext cx="44132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Line 10">
            <a:extLst>
              <a:ext uri="{FF2B5EF4-FFF2-40B4-BE49-F238E27FC236}">
                <a16:creationId xmlns:a16="http://schemas.microsoft.com/office/drawing/2014/main" id="{8FB6ED1F-FE62-AB1C-351F-DC39F0D377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70158" y="4732354"/>
            <a:ext cx="44132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5" name="Rectangle 11">
            <a:extLst>
              <a:ext uri="{FF2B5EF4-FFF2-40B4-BE49-F238E27FC236}">
                <a16:creationId xmlns:a16="http://schemas.microsoft.com/office/drawing/2014/main" id="{61B538BA-0F9A-ADEC-A4B9-4A24FE855D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8" y="4035441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AutoShape 3">
            <a:extLst>
              <a:ext uri="{FF2B5EF4-FFF2-40B4-BE49-F238E27FC236}">
                <a16:creationId xmlns:a16="http://schemas.microsoft.com/office/drawing/2014/main" id="{97573877-BDE1-5896-E449-0572C966BB83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279908" y="3300913"/>
            <a:ext cx="449262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Rectangle 5">
            <a:extLst>
              <a:ext uri="{FF2B5EF4-FFF2-40B4-BE49-F238E27FC236}">
                <a16:creationId xmlns:a16="http://schemas.microsoft.com/office/drawing/2014/main" id="{B07F0425-2917-86C5-611E-C6AB29F0E8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21881" y="3375592"/>
            <a:ext cx="428625" cy="366713"/>
          </a:xfrm>
          <a:prstGeom prst="rect">
            <a:avLst/>
          </a:prstGeom>
          <a:solidFill>
            <a:srgbClr val="C1E5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9" name="Line 6">
            <a:extLst>
              <a:ext uri="{FF2B5EF4-FFF2-40B4-BE49-F238E27FC236}">
                <a16:creationId xmlns:a16="http://schemas.microsoft.com/office/drawing/2014/main" id="{0502EA34-9EA8-4034-C5A2-C9F56C83239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5531" y="3742305"/>
            <a:ext cx="44132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Line 7">
            <a:extLst>
              <a:ext uri="{FF2B5EF4-FFF2-40B4-BE49-F238E27FC236}">
                <a16:creationId xmlns:a16="http://schemas.microsoft.com/office/drawing/2014/main" id="{D8040220-9F79-EB40-D516-E4EB78C275A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1881" y="3369242"/>
            <a:ext cx="0" cy="750888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1" name="Line 8">
            <a:extLst>
              <a:ext uri="{FF2B5EF4-FFF2-40B4-BE49-F238E27FC236}">
                <a16:creationId xmlns:a16="http://schemas.microsoft.com/office/drawing/2014/main" id="{BF8E0AAB-77D9-3079-9E0E-BF221C74E1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0506" y="3369242"/>
            <a:ext cx="0" cy="750888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2" name="Line 9">
            <a:extLst>
              <a:ext uri="{FF2B5EF4-FFF2-40B4-BE49-F238E27FC236}">
                <a16:creationId xmlns:a16="http://schemas.microsoft.com/office/drawing/2014/main" id="{D00ADDFE-7E98-0265-2A9C-BCE73B7259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5531" y="3375592"/>
            <a:ext cx="44132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3" name="Line 10">
            <a:extLst>
              <a:ext uri="{FF2B5EF4-FFF2-40B4-BE49-F238E27FC236}">
                <a16:creationId xmlns:a16="http://schemas.microsoft.com/office/drawing/2014/main" id="{30C02B3B-3E45-3919-C761-9757F807B5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15531" y="4113780"/>
            <a:ext cx="44132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ectangle 11">
            <a:extLst>
              <a:ext uri="{FF2B5EF4-FFF2-40B4-BE49-F238E27FC236}">
                <a16:creationId xmlns:a16="http://schemas.microsoft.com/office/drawing/2014/main" id="{EF7A5CB7-60CC-959E-E9E2-07D6EBF42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2771" y="3432771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" name="AutoShape 3">
            <a:extLst>
              <a:ext uri="{FF2B5EF4-FFF2-40B4-BE49-F238E27FC236}">
                <a16:creationId xmlns:a16="http://schemas.microsoft.com/office/drawing/2014/main" id="{091A5A3C-5363-75B1-1B46-A2DA1D1A6F7C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534664" y="1854437"/>
            <a:ext cx="449262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Rectangle 5">
            <a:extLst>
              <a:ext uri="{FF2B5EF4-FFF2-40B4-BE49-F238E27FC236}">
                <a16:creationId xmlns:a16="http://schemas.microsoft.com/office/drawing/2014/main" id="{1B61C6B4-CCE6-E8EB-52EC-B6FCEB2E9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6637" y="1929116"/>
            <a:ext cx="428625" cy="366713"/>
          </a:xfrm>
          <a:prstGeom prst="rect">
            <a:avLst/>
          </a:prstGeom>
          <a:solidFill>
            <a:srgbClr val="C1E5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Line 6">
            <a:extLst>
              <a:ext uri="{FF2B5EF4-FFF2-40B4-BE49-F238E27FC236}">
                <a16:creationId xmlns:a16="http://schemas.microsoft.com/office/drawing/2014/main" id="{B2F98C66-207F-1290-2D16-142518EF75D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0287" y="2295829"/>
            <a:ext cx="44132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Line 7">
            <a:extLst>
              <a:ext uri="{FF2B5EF4-FFF2-40B4-BE49-F238E27FC236}">
                <a16:creationId xmlns:a16="http://schemas.microsoft.com/office/drawing/2014/main" id="{93D9F41A-343B-44BF-8093-8196CEEBF7B4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6637" y="1922766"/>
            <a:ext cx="0" cy="750888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Line 8">
            <a:extLst>
              <a:ext uri="{FF2B5EF4-FFF2-40B4-BE49-F238E27FC236}">
                <a16:creationId xmlns:a16="http://schemas.microsoft.com/office/drawing/2014/main" id="{895F5722-FFE6-384A-E202-EFD4B05307A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5262" y="1922766"/>
            <a:ext cx="0" cy="750888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1" name="Line 9">
            <a:extLst>
              <a:ext uri="{FF2B5EF4-FFF2-40B4-BE49-F238E27FC236}">
                <a16:creationId xmlns:a16="http://schemas.microsoft.com/office/drawing/2014/main" id="{2D101D25-6C78-7EDA-2A59-AE675B1350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0287" y="1929116"/>
            <a:ext cx="44132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2" name="Line 10">
            <a:extLst>
              <a:ext uri="{FF2B5EF4-FFF2-40B4-BE49-F238E27FC236}">
                <a16:creationId xmlns:a16="http://schemas.microsoft.com/office/drawing/2014/main" id="{0BB01D17-98A1-A31A-AD8F-FCE7D9768709}"/>
              </a:ext>
            </a:extLst>
          </p:cNvPr>
          <p:cNvSpPr>
            <a:spLocks noChangeShapeType="1"/>
          </p:cNvSpPr>
          <p:nvPr/>
        </p:nvSpPr>
        <p:spPr bwMode="auto">
          <a:xfrm>
            <a:off x="6570287" y="2667304"/>
            <a:ext cx="44132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3" name="Rectangle 11">
            <a:extLst>
              <a:ext uri="{FF2B5EF4-FFF2-40B4-BE49-F238E27FC236}">
                <a16:creationId xmlns:a16="http://schemas.microsoft.com/office/drawing/2014/main" id="{E7E03620-3AA4-C56F-F1E5-EF26222D84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343" y="1977906"/>
            <a:ext cx="246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16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5" name="AutoShape 3">
            <a:extLst>
              <a:ext uri="{FF2B5EF4-FFF2-40B4-BE49-F238E27FC236}">
                <a16:creationId xmlns:a16="http://schemas.microsoft.com/office/drawing/2014/main" id="{EB71BB88-FBC5-822D-F6DC-DB265F6937A3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854616" y="4722441"/>
            <a:ext cx="449262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6" name="Rectangle 5">
            <a:extLst>
              <a:ext uri="{FF2B5EF4-FFF2-40B4-BE49-F238E27FC236}">
                <a16:creationId xmlns:a16="http://schemas.microsoft.com/office/drawing/2014/main" id="{FE45A734-6826-5D6E-7025-B9C369196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6589" y="4797120"/>
            <a:ext cx="428625" cy="366713"/>
          </a:xfrm>
          <a:prstGeom prst="rect">
            <a:avLst/>
          </a:prstGeom>
          <a:solidFill>
            <a:srgbClr val="C1E5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7" name="Line 6">
            <a:extLst>
              <a:ext uri="{FF2B5EF4-FFF2-40B4-BE49-F238E27FC236}">
                <a16:creationId xmlns:a16="http://schemas.microsoft.com/office/drawing/2014/main" id="{4E50E300-8CE3-DD47-614F-CA377F4B35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0239" y="5163833"/>
            <a:ext cx="44132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8" name="Line 7">
            <a:extLst>
              <a:ext uri="{FF2B5EF4-FFF2-40B4-BE49-F238E27FC236}">
                <a16:creationId xmlns:a16="http://schemas.microsoft.com/office/drawing/2014/main" id="{15412174-4CE0-3E24-1B6A-2EF2031B86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6589" y="4790770"/>
            <a:ext cx="0" cy="750888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9" name="Line 8">
            <a:extLst>
              <a:ext uri="{FF2B5EF4-FFF2-40B4-BE49-F238E27FC236}">
                <a16:creationId xmlns:a16="http://schemas.microsoft.com/office/drawing/2014/main" id="{36B14C1C-7192-DCA4-821C-0F30B13C549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25214" y="4790770"/>
            <a:ext cx="0" cy="750888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0" name="Line 9">
            <a:extLst>
              <a:ext uri="{FF2B5EF4-FFF2-40B4-BE49-F238E27FC236}">
                <a16:creationId xmlns:a16="http://schemas.microsoft.com/office/drawing/2014/main" id="{388DEA66-7B3E-CC13-CD23-F903EF7585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0239" y="4797120"/>
            <a:ext cx="44132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1" name="Line 10">
            <a:extLst>
              <a:ext uri="{FF2B5EF4-FFF2-40B4-BE49-F238E27FC236}">
                <a16:creationId xmlns:a16="http://schemas.microsoft.com/office/drawing/2014/main" id="{E10C1ED6-5838-0B06-855E-6D46698CEC5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90239" y="5535308"/>
            <a:ext cx="44132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2" name="Rectangle 11">
            <a:extLst>
              <a:ext uri="{FF2B5EF4-FFF2-40B4-BE49-F238E27FC236}">
                <a16:creationId xmlns:a16="http://schemas.microsoft.com/office/drawing/2014/main" id="{C0374C5B-D424-9A3C-4980-E38001E56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5339" y="4838395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AutoShape 3">
            <a:extLst>
              <a:ext uri="{FF2B5EF4-FFF2-40B4-BE49-F238E27FC236}">
                <a16:creationId xmlns:a16="http://schemas.microsoft.com/office/drawing/2014/main" id="{02D69A73-3A18-DFC9-F91C-1B73C8B4242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979530" y="4607595"/>
            <a:ext cx="449262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5" name="Rectangle 5">
            <a:extLst>
              <a:ext uri="{FF2B5EF4-FFF2-40B4-BE49-F238E27FC236}">
                <a16:creationId xmlns:a16="http://schemas.microsoft.com/office/drawing/2014/main" id="{C862EEB0-46F8-03D8-378A-A989B2F1A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1503" y="4682274"/>
            <a:ext cx="428625" cy="366713"/>
          </a:xfrm>
          <a:prstGeom prst="rect">
            <a:avLst/>
          </a:prstGeom>
          <a:solidFill>
            <a:srgbClr val="C1E5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6" name="Line 6">
            <a:extLst>
              <a:ext uri="{FF2B5EF4-FFF2-40B4-BE49-F238E27FC236}">
                <a16:creationId xmlns:a16="http://schemas.microsoft.com/office/drawing/2014/main" id="{0440C84F-6D61-FADF-C6E9-5C0A290C1C5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5153" y="5048987"/>
            <a:ext cx="44132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7" name="Line 7">
            <a:extLst>
              <a:ext uri="{FF2B5EF4-FFF2-40B4-BE49-F238E27FC236}">
                <a16:creationId xmlns:a16="http://schemas.microsoft.com/office/drawing/2014/main" id="{2D5A7467-4073-4949-B505-A510F01AAE7E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1503" y="4675924"/>
            <a:ext cx="0" cy="750888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8" name="Line 8">
            <a:extLst>
              <a:ext uri="{FF2B5EF4-FFF2-40B4-BE49-F238E27FC236}">
                <a16:creationId xmlns:a16="http://schemas.microsoft.com/office/drawing/2014/main" id="{CFCFB4AD-D394-3211-1976-6AEF105877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0128" y="4675924"/>
            <a:ext cx="0" cy="750888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9" name="Line 9">
            <a:extLst>
              <a:ext uri="{FF2B5EF4-FFF2-40B4-BE49-F238E27FC236}">
                <a16:creationId xmlns:a16="http://schemas.microsoft.com/office/drawing/2014/main" id="{CE227209-FC55-4535-9151-EDD36EE7B8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5153" y="4682274"/>
            <a:ext cx="44132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0" name="Line 10">
            <a:extLst>
              <a:ext uri="{FF2B5EF4-FFF2-40B4-BE49-F238E27FC236}">
                <a16:creationId xmlns:a16="http://schemas.microsoft.com/office/drawing/2014/main" id="{3B342653-672B-DCD9-1443-C8A2CA71A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5153" y="5420462"/>
            <a:ext cx="44132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1" name="Rectangle 11">
            <a:extLst>
              <a:ext uri="{FF2B5EF4-FFF2-40B4-BE49-F238E27FC236}">
                <a16:creationId xmlns:a16="http://schemas.microsoft.com/office/drawing/2014/main" id="{6BF09C36-7EDF-3B20-D856-1449C5D9C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5253" y="4727130"/>
            <a:ext cx="246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11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" name="AutoShape 3">
            <a:extLst>
              <a:ext uri="{FF2B5EF4-FFF2-40B4-BE49-F238E27FC236}">
                <a16:creationId xmlns:a16="http://schemas.microsoft.com/office/drawing/2014/main" id="{F9069BB7-D4EF-ECFE-741A-759698C9F91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9628880" y="3317648"/>
            <a:ext cx="449262" cy="84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" name="Rectangle 5">
            <a:extLst>
              <a:ext uri="{FF2B5EF4-FFF2-40B4-BE49-F238E27FC236}">
                <a16:creationId xmlns:a16="http://schemas.microsoft.com/office/drawing/2014/main" id="{665274FB-852F-6BA0-8A85-CE3B63F36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0853" y="3392327"/>
            <a:ext cx="428625" cy="366713"/>
          </a:xfrm>
          <a:prstGeom prst="rect">
            <a:avLst/>
          </a:prstGeom>
          <a:solidFill>
            <a:srgbClr val="C1E5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" name="Line 6">
            <a:extLst>
              <a:ext uri="{FF2B5EF4-FFF2-40B4-BE49-F238E27FC236}">
                <a16:creationId xmlns:a16="http://schemas.microsoft.com/office/drawing/2014/main" id="{B3862B14-F4BF-BB5B-38A3-C53B3517295E}"/>
              </a:ext>
            </a:extLst>
          </p:cNvPr>
          <p:cNvSpPr>
            <a:spLocks noChangeShapeType="1"/>
          </p:cNvSpPr>
          <p:nvPr/>
        </p:nvSpPr>
        <p:spPr bwMode="auto">
          <a:xfrm>
            <a:off x="9664503" y="3759040"/>
            <a:ext cx="44132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" name="Line 7">
            <a:extLst>
              <a:ext uri="{FF2B5EF4-FFF2-40B4-BE49-F238E27FC236}">
                <a16:creationId xmlns:a16="http://schemas.microsoft.com/office/drawing/2014/main" id="{4F4E194B-AA5E-B0A0-D3E3-75E99DA1261B}"/>
              </a:ext>
            </a:extLst>
          </p:cNvPr>
          <p:cNvSpPr>
            <a:spLocks noChangeShapeType="1"/>
          </p:cNvSpPr>
          <p:nvPr/>
        </p:nvSpPr>
        <p:spPr bwMode="auto">
          <a:xfrm>
            <a:off x="9670853" y="3385977"/>
            <a:ext cx="0" cy="750888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7" name="Line 8">
            <a:extLst>
              <a:ext uri="{FF2B5EF4-FFF2-40B4-BE49-F238E27FC236}">
                <a16:creationId xmlns:a16="http://schemas.microsoft.com/office/drawing/2014/main" id="{8D18D242-43F7-CA76-54B5-B447A8AC938E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99478" y="3385977"/>
            <a:ext cx="0" cy="750888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8" name="Line 9">
            <a:extLst>
              <a:ext uri="{FF2B5EF4-FFF2-40B4-BE49-F238E27FC236}">
                <a16:creationId xmlns:a16="http://schemas.microsoft.com/office/drawing/2014/main" id="{C4DA0DBE-73A0-886A-41B9-897584E74E49}"/>
              </a:ext>
            </a:extLst>
          </p:cNvPr>
          <p:cNvSpPr>
            <a:spLocks noChangeShapeType="1"/>
          </p:cNvSpPr>
          <p:nvPr/>
        </p:nvSpPr>
        <p:spPr bwMode="auto">
          <a:xfrm>
            <a:off x="9664503" y="3392327"/>
            <a:ext cx="44132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9" name="Line 10">
            <a:extLst>
              <a:ext uri="{FF2B5EF4-FFF2-40B4-BE49-F238E27FC236}">
                <a16:creationId xmlns:a16="http://schemas.microsoft.com/office/drawing/2014/main" id="{1CCA0D74-36DB-F86D-FF6E-7F3300F4FE22}"/>
              </a:ext>
            </a:extLst>
          </p:cNvPr>
          <p:cNvSpPr>
            <a:spLocks noChangeShapeType="1"/>
          </p:cNvSpPr>
          <p:nvPr/>
        </p:nvSpPr>
        <p:spPr bwMode="auto">
          <a:xfrm>
            <a:off x="9664503" y="4130515"/>
            <a:ext cx="441325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0" name="Rectangle 11">
            <a:extLst>
              <a:ext uri="{FF2B5EF4-FFF2-40B4-BE49-F238E27FC236}">
                <a16:creationId xmlns:a16="http://schemas.microsoft.com/office/drawing/2014/main" id="{75F5E0D7-9B18-B50A-7079-056459929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5582" y="3440767"/>
            <a:ext cx="246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17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708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8" grpId="0"/>
      <p:bldP spid="80" grpId="0"/>
      <p:bldP spid="81" grpId="0"/>
      <p:bldP spid="87" grpId="0"/>
      <p:bldP spid="88" grpId="0"/>
      <p:bldP spid="89" grpId="0"/>
      <p:bldP spid="105" grpId="0"/>
      <p:bldP spid="114" grpId="0"/>
      <p:bldP spid="123" grpId="0"/>
      <p:bldP spid="132" grpId="0"/>
      <p:bldP spid="141" grpId="0"/>
      <p:bldP spid="15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29534-5FC1-33EA-D9DC-37650BFDA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Finding Critical Path (</a:t>
            </a:r>
            <a:r>
              <a:rPr lang="en-US" b="1" dirty="0" err="1"/>
              <a:t>cont</a:t>
            </a:r>
            <a:r>
              <a:rPr lang="en-US" b="1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676B8-D5EA-7614-EBA3-F9632CFD6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1619"/>
            <a:ext cx="10515600" cy="534199"/>
          </a:xfrm>
        </p:spPr>
        <p:txBody>
          <a:bodyPr/>
          <a:lstStyle/>
          <a:p>
            <a:pPr marL="514350" indent="-514350">
              <a:buFont typeface="+mj-lt"/>
              <a:buAutoNum type="arabicPeriod" startAt="2"/>
            </a:pPr>
            <a:r>
              <a:rPr lang="en-US" dirty="0"/>
              <a:t>Calculate the Latest Finishing Time (LFT)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864FB-391F-C79D-D5EC-9071E7D3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EA690-61CC-4FA6-A36F-5A94E16CD78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6F757F2-51E0-09F9-F959-128E884751DA}"/>
              </a:ext>
            </a:extLst>
          </p:cNvPr>
          <p:cNvSpPr/>
          <p:nvPr/>
        </p:nvSpPr>
        <p:spPr>
          <a:xfrm>
            <a:off x="2670532" y="4741430"/>
            <a:ext cx="457200" cy="457200"/>
          </a:xfrm>
          <a:prstGeom prst="ellipse">
            <a:avLst/>
          </a:prstGeom>
          <a:solidFill>
            <a:srgbClr val="FFCCCC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2537AF-781B-0CA9-E4B7-CC92CE8E5E59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3060777" y="4341380"/>
            <a:ext cx="266980" cy="4670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C758F4-1B57-EA52-E529-C10A575B97A8}"/>
              </a:ext>
            </a:extLst>
          </p:cNvPr>
          <p:cNvCxnSpPr>
            <a:cxnSpLocks/>
          </p:cNvCxnSpPr>
          <p:nvPr/>
        </p:nvCxnSpPr>
        <p:spPr>
          <a:xfrm>
            <a:off x="3327757" y="4341380"/>
            <a:ext cx="1174750" cy="4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ADCBB3F-A3D9-E0AC-6F82-D6F06455D1ED}"/>
              </a:ext>
            </a:extLst>
          </p:cNvPr>
          <p:cNvSpPr/>
          <p:nvPr/>
        </p:nvSpPr>
        <p:spPr>
          <a:xfrm>
            <a:off x="4515207" y="4117682"/>
            <a:ext cx="457200" cy="457200"/>
          </a:xfrm>
          <a:prstGeom prst="ellipse">
            <a:avLst/>
          </a:prstGeom>
          <a:solidFill>
            <a:srgbClr val="FFCC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9B4284-DAF5-59F6-1779-ACC2F6700571}"/>
              </a:ext>
            </a:extLst>
          </p:cNvPr>
          <p:cNvCxnSpPr>
            <a:stCxn id="5" idx="5"/>
          </p:cNvCxnSpPr>
          <p:nvPr/>
        </p:nvCxnSpPr>
        <p:spPr>
          <a:xfrm>
            <a:off x="3060777" y="5131675"/>
            <a:ext cx="209830" cy="5273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92D91A-0480-6939-4E79-B56533575DD6}"/>
              </a:ext>
            </a:extLst>
          </p:cNvPr>
          <p:cNvCxnSpPr/>
          <p:nvPr/>
        </p:nvCxnSpPr>
        <p:spPr>
          <a:xfrm>
            <a:off x="3270607" y="5659005"/>
            <a:ext cx="10350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09A2FE4-ED2F-891B-F955-83B9D6D6246D}"/>
              </a:ext>
            </a:extLst>
          </p:cNvPr>
          <p:cNvSpPr/>
          <p:nvPr/>
        </p:nvSpPr>
        <p:spPr>
          <a:xfrm>
            <a:off x="4312007" y="5425782"/>
            <a:ext cx="457200" cy="457200"/>
          </a:xfrm>
          <a:prstGeom prst="ellipse">
            <a:avLst/>
          </a:prstGeom>
          <a:solidFill>
            <a:srgbClr val="FFCC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871A6B-667C-B9DE-0B42-A590C275A268}"/>
              </a:ext>
            </a:extLst>
          </p:cNvPr>
          <p:cNvSpPr txBox="1"/>
          <p:nvPr/>
        </p:nvSpPr>
        <p:spPr>
          <a:xfrm>
            <a:off x="3495397" y="3994166"/>
            <a:ext cx="65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A33D0E-658E-B769-A8FB-99B456CE4A43}"/>
              </a:ext>
            </a:extLst>
          </p:cNvPr>
          <p:cNvSpPr txBox="1"/>
          <p:nvPr/>
        </p:nvSpPr>
        <p:spPr>
          <a:xfrm>
            <a:off x="3457932" y="5654382"/>
            <a:ext cx="65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B(3)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77B249-AF70-4DED-2687-7F364E24B93C}"/>
              </a:ext>
            </a:extLst>
          </p:cNvPr>
          <p:cNvCxnSpPr>
            <a:cxnSpLocks/>
            <a:stCxn id="11" idx="0"/>
            <a:endCxn id="8" idx="4"/>
          </p:cNvCxnSpPr>
          <p:nvPr/>
        </p:nvCxnSpPr>
        <p:spPr>
          <a:xfrm flipV="1">
            <a:off x="4540607" y="4574882"/>
            <a:ext cx="203200" cy="8509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A635746-BAB5-D90B-5E9D-9A3E7C8C3CA5}"/>
              </a:ext>
            </a:extLst>
          </p:cNvPr>
          <p:cNvSpPr/>
          <p:nvPr/>
        </p:nvSpPr>
        <p:spPr>
          <a:xfrm>
            <a:off x="6775807" y="5425782"/>
            <a:ext cx="457200" cy="457200"/>
          </a:xfrm>
          <a:prstGeom prst="ellipse">
            <a:avLst/>
          </a:prstGeom>
          <a:solidFill>
            <a:srgbClr val="FFCC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B91A31-551D-354B-2590-80EE09473B67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4769207" y="5654382"/>
            <a:ext cx="2006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1D5390-EF00-1EFF-C83C-5A7A3914DCE6}"/>
              </a:ext>
            </a:extLst>
          </p:cNvPr>
          <p:cNvSpPr txBox="1"/>
          <p:nvPr/>
        </p:nvSpPr>
        <p:spPr>
          <a:xfrm>
            <a:off x="5555456" y="5654382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D(6)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941722-F815-2D29-ADC0-BDA757B4E50C}"/>
              </a:ext>
            </a:extLst>
          </p:cNvPr>
          <p:cNvSpPr txBox="1"/>
          <p:nvPr/>
        </p:nvSpPr>
        <p:spPr>
          <a:xfrm>
            <a:off x="4642207" y="4915719"/>
            <a:ext cx="65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C(5)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DB811E-E7C6-8A05-F181-E0CF504D489E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905452" y="2899295"/>
            <a:ext cx="486054" cy="128534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607AAC3-8C37-1E70-F3D6-09F189D0AC86}"/>
              </a:ext>
            </a:extLst>
          </p:cNvPr>
          <p:cNvSpPr/>
          <p:nvPr/>
        </p:nvSpPr>
        <p:spPr>
          <a:xfrm>
            <a:off x="6775807" y="2670695"/>
            <a:ext cx="457200" cy="457200"/>
          </a:xfrm>
          <a:prstGeom prst="ellipse">
            <a:avLst/>
          </a:prstGeom>
          <a:solidFill>
            <a:srgbClr val="FFCC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DBBA3F-34EF-21A9-D6E2-60DCADAEAA95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5391506" y="2899295"/>
            <a:ext cx="13843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6278798-32A0-7E2A-AF98-033921D99969}"/>
              </a:ext>
            </a:extLst>
          </p:cNvPr>
          <p:cNvSpPr txBox="1"/>
          <p:nvPr/>
        </p:nvSpPr>
        <p:spPr>
          <a:xfrm>
            <a:off x="5829300" y="252996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E(8)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8EB337-634A-98D7-BC82-F9133EA9BE1A}"/>
              </a:ext>
            </a:extLst>
          </p:cNvPr>
          <p:cNvCxnSpPr>
            <a:cxnSpLocks/>
            <a:stCxn id="8" idx="5"/>
            <a:endCxn id="15" idx="1"/>
          </p:cNvCxnSpPr>
          <p:nvPr/>
        </p:nvCxnSpPr>
        <p:spPr>
          <a:xfrm>
            <a:off x="4905452" y="4507927"/>
            <a:ext cx="1937310" cy="984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E7629A-2A83-800E-7A41-9D283B4C5AE2}"/>
              </a:ext>
            </a:extLst>
          </p:cNvPr>
          <p:cNvSpPr txBox="1"/>
          <p:nvPr/>
        </p:nvSpPr>
        <p:spPr>
          <a:xfrm>
            <a:off x="5710679" y="4657950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G(3)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7DAFBDE-3924-AA7B-E3A4-F295AFE49546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4972407" y="4346282"/>
            <a:ext cx="4378960" cy="17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4D9CC06-4E5C-FF99-7D9E-2F3CC8400EA0}"/>
              </a:ext>
            </a:extLst>
          </p:cNvPr>
          <p:cNvSpPr/>
          <p:nvPr/>
        </p:nvSpPr>
        <p:spPr>
          <a:xfrm>
            <a:off x="9351367" y="4117682"/>
            <a:ext cx="457200" cy="457200"/>
          </a:xfrm>
          <a:prstGeom prst="ellipse">
            <a:avLst/>
          </a:prstGeom>
          <a:solidFill>
            <a:srgbClr val="FFCCCC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8DA5B1-D5A2-EEB0-70BC-8D9BEAC26CA9}"/>
              </a:ext>
            </a:extLst>
          </p:cNvPr>
          <p:cNvSpPr txBox="1"/>
          <p:nvPr/>
        </p:nvSpPr>
        <p:spPr>
          <a:xfrm>
            <a:off x="7004407" y="3995784"/>
            <a:ext cx="7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F(4)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382000-C8FE-82B0-70F3-413AFF33F4AA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7233007" y="2899295"/>
            <a:ext cx="11558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169ABE8-F8F4-0C2A-E65C-9D12F4262454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8388863" y="2899295"/>
            <a:ext cx="1029459" cy="1285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9F5F4CD-181F-C38D-D8FF-40A32EE03036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7233007" y="5654382"/>
            <a:ext cx="11558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14492BD-626A-5063-6C83-F4ECCA95AE33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8388863" y="4507927"/>
            <a:ext cx="1029459" cy="1146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1066993-6095-8970-EDC4-23E9B935BCD8}"/>
              </a:ext>
            </a:extLst>
          </p:cNvPr>
          <p:cNvSpPr txBox="1"/>
          <p:nvPr/>
        </p:nvSpPr>
        <p:spPr>
          <a:xfrm>
            <a:off x="7645913" y="5652764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H(2)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66DA65-B12C-A1CC-ED7E-3D087F589E76}"/>
              </a:ext>
            </a:extLst>
          </p:cNvPr>
          <p:cNvSpPr txBox="1"/>
          <p:nvPr/>
        </p:nvSpPr>
        <p:spPr>
          <a:xfrm>
            <a:off x="7645913" y="2528345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I(1)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ADA73C0-D968-61D6-403A-1386B6CA7401}"/>
              </a:ext>
            </a:extLst>
          </p:cNvPr>
          <p:cNvSpPr txBox="1"/>
          <p:nvPr/>
        </p:nvSpPr>
        <p:spPr>
          <a:xfrm>
            <a:off x="4352119" y="5091996"/>
            <a:ext cx="4099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AB19F65-7A48-0523-501A-4D61D7B309ED}"/>
              </a:ext>
            </a:extLst>
          </p:cNvPr>
          <p:cNvSpPr txBox="1"/>
          <p:nvPr/>
        </p:nvSpPr>
        <p:spPr>
          <a:xfrm>
            <a:off x="4774049" y="5611130"/>
            <a:ext cx="4099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47EBBA-9FC1-0D0F-23DB-3E6F80F3F006}"/>
              </a:ext>
            </a:extLst>
          </p:cNvPr>
          <p:cNvSpPr txBox="1"/>
          <p:nvPr/>
        </p:nvSpPr>
        <p:spPr>
          <a:xfrm>
            <a:off x="10442999" y="3642139"/>
            <a:ext cx="52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6BA7B2F0-362F-FDA6-EF8D-8C736183BA2C}"/>
              </a:ext>
            </a:extLst>
          </p:cNvPr>
          <p:cNvSpPr txBox="1"/>
          <p:nvPr/>
        </p:nvSpPr>
        <p:spPr>
          <a:xfrm>
            <a:off x="5010653" y="4374200"/>
            <a:ext cx="4099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0672E66-5D23-12E5-697C-3B7362668F01}"/>
              </a:ext>
            </a:extLst>
          </p:cNvPr>
          <p:cNvSpPr txBox="1"/>
          <p:nvPr/>
        </p:nvSpPr>
        <p:spPr>
          <a:xfrm>
            <a:off x="4942102" y="4074590"/>
            <a:ext cx="4099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13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0E83EF6-9430-0340-2EC5-4A1E9895C0EC}"/>
              </a:ext>
            </a:extLst>
          </p:cNvPr>
          <p:cNvSpPr txBox="1"/>
          <p:nvPr/>
        </p:nvSpPr>
        <p:spPr>
          <a:xfrm>
            <a:off x="4766171" y="3718664"/>
            <a:ext cx="4099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8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0DDED6A1-15E6-BFB4-D499-B6C03580C97F}"/>
              </a:ext>
            </a:extLst>
          </p:cNvPr>
          <p:cNvCxnSpPr>
            <a:cxnSpLocks/>
          </p:cNvCxnSpPr>
          <p:nvPr/>
        </p:nvCxnSpPr>
        <p:spPr>
          <a:xfrm flipV="1">
            <a:off x="2770870" y="6469379"/>
            <a:ext cx="6895836" cy="6880"/>
          </a:xfrm>
          <a:prstGeom prst="straightConnector1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D50860BA-40FC-CA51-7E7C-6C5B889B0209}"/>
              </a:ext>
            </a:extLst>
          </p:cNvPr>
          <p:cNvSpPr txBox="1"/>
          <p:nvPr/>
        </p:nvSpPr>
        <p:spPr>
          <a:xfrm>
            <a:off x="7568784" y="6498394"/>
            <a:ext cx="223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Backward Scanning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342C4B5-36B1-975E-C0C8-FC19E6162A33}"/>
              </a:ext>
            </a:extLst>
          </p:cNvPr>
          <p:cNvSpPr/>
          <p:nvPr/>
        </p:nvSpPr>
        <p:spPr>
          <a:xfrm>
            <a:off x="642874" y="6178320"/>
            <a:ext cx="545347" cy="3011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EST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E1EA8D4-6D9E-2816-4AF2-6AA7F9EE32D9}"/>
              </a:ext>
            </a:extLst>
          </p:cNvPr>
          <p:cNvSpPr/>
          <p:nvPr/>
        </p:nvSpPr>
        <p:spPr>
          <a:xfrm>
            <a:off x="642874" y="6469786"/>
            <a:ext cx="545347" cy="301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LFT</a:t>
            </a:r>
          </a:p>
        </p:txBody>
      </p:sp>
      <p:sp>
        <p:nvSpPr>
          <p:cNvPr id="155" name="AutoShape 13">
            <a:extLst>
              <a:ext uri="{FF2B5EF4-FFF2-40B4-BE49-F238E27FC236}">
                <a16:creationId xmlns:a16="http://schemas.microsoft.com/office/drawing/2014/main" id="{D83B4975-DD45-637D-8940-83A644AB06D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448138" y="3946369"/>
            <a:ext cx="447675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Rectangle 15">
            <a:extLst>
              <a:ext uri="{FF2B5EF4-FFF2-40B4-BE49-F238E27FC236}">
                <a16:creationId xmlns:a16="http://schemas.microsoft.com/office/drawing/2014/main" id="{207C9335-EF23-A6C4-463C-91BB24C9F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6076" y="4343244"/>
            <a:ext cx="427038" cy="373062"/>
          </a:xfrm>
          <a:prstGeom prst="rect">
            <a:avLst/>
          </a:prstGeom>
          <a:solidFill>
            <a:srgbClr val="C1E5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7" name="Line 16">
            <a:extLst>
              <a:ext uri="{FF2B5EF4-FFF2-40B4-BE49-F238E27FC236}">
                <a16:creationId xmlns:a16="http://schemas.microsoft.com/office/drawing/2014/main" id="{B93360ED-755D-E75E-B925-B434B46989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9726" y="4343244"/>
            <a:ext cx="43973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Line 17">
            <a:extLst>
              <a:ext uri="{FF2B5EF4-FFF2-40B4-BE49-F238E27FC236}">
                <a16:creationId xmlns:a16="http://schemas.microsoft.com/office/drawing/2014/main" id="{FCB50203-59E5-614B-20FF-84D23AA0AE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56076" y="3965419"/>
            <a:ext cx="0" cy="75723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Line 18">
            <a:extLst>
              <a:ext uri="{FF2B5EF4-FFF2-40B4-BE49-F238E27FC236}">
                <a16:creationId xmlns:a16="http://schemas.microsoft.com/office/drawing/2014/main" id="{2098078F-1F53-70BD-E526-1C6E27E726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3113" y="3965419"/>
            <a:ext cx="0" cy="75723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Line 19">
            <a:extLst>
              <a:ext uri="{FF2B5EF4-FFF2-40B4-BE49-F238E27FC236}">
                <a16:creationId xmlns:a16="http://schemas.microsoft.com/office/drawing/2014/main" id="{BC9D8D6B-C33B-5562-9771-63CC63DAEC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9726" y="3971769"/>
            <a:ext cx="43973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Line 20">
            <a:extLst>
              <a:ext uri="{FF2B5EF4-FFF2-40B4-BE49-F238E27FC236}">
                <a16:creationId xmlns:a16="http://schemas.microsoft.com/office/drawing/2014/main" id="{25BC14C1-2860-6282-00D3-F0836141C6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49726" y="4716306"/>
            <a:ext cx="43973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Rectangle 21">
            <a:extLst>
              <a:ext uri="{FF2B5EF4-FFF2-40B4-BE49-F238E27FC236}">
                <a16:creationId xmlns:a16="http://schemas.microsoft.com/office/drawing/2014/main" id="{955791E4-A790-4527-5536-4B217704D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4826" y="4013044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3" name="Rectangle 22">
            <a:extLst>
              <a:ext uri="{FF2B5EF4-FFF2-40B4-BE49-F238E27FC236}">
                <a16:creationId xmlns:a16="http://schemas.microsoft.com/office/drawing/2014/main" id="{15FC796E-D5E3-0E08-549A-4B5692ACA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4826" y="4387694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4" name="AutoShape 13">
            <a:extLst>
              <a:ext uri="{FF2B5EF4-FFF2-40B4-BE49-F238E27FC236}">
                <a16:creationId xmlns:a16="http://schemas.microsoft.com/office/drawing/2014/main" id="{6C5A8590-F92F-9E8C-FFE1-9D98EDF37F8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255071" y="3332379"/>
            <a:ext cx="447675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Rectangle 15">
            <a:extLst>
              <a:ext uri="{FF2B5EF4-FFF2-40B4-BE49-F238E27FC236}">
                <a16:creationId xmlns:a16="http://schemas.microsoft.com/office/drawing/2014/main" id="{B92D183E-584B-F5C3-225A-3B9163E75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3009" y="3729254"/>
            <a:ext cx="427038" cy="373062"/>
          </a:xfrm>
          <a:prstGeom prst="rect">
            <a:avLst/>
          </a:prstGeom>
          <a:solidFill>
            <a:srgbClr val="C1E5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6" name="Line 16">
            <a:extLst>
              <a:ext uri="{FF2B5EF4-FFF2-40B4-BE49-F238E27FC236}">
                <a16:creationId xmlns:a16="http://schemas.microsoft.com/office/drawing/2014/main" id="{302B1927-C65E-41C8-D1F1-9F43D32BBB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6659" y="3729254"/>
            <a:ext cx="43973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Line 17">
            <a:extLst>
              <a:ext uri="{FF2B5EF4-FFF2-40B4-BE49-F238E27FC236}">
                <a16:creationId xmlns:a16="http://schemas.microsoft.com/office/drawing/2014/main" id="{F9DD274E-3049-7E21-634B-E552A4D34E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3009" y="3351429"/>
            <a:ext cx="0" cy="75723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Line 18">
            <a:extLst>
              <a:ext uri="{FF2B5EF4-FFF2-40B4-BE49-F238E27FC236}">
                <a16:creationId xmlns:a16="http://schemas.microsoft.com/office/drawing/2014/main" id="{0D3FB106-AAA3-143D-FFDE-F7D71EBAF8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0046" y="3351429"/>
            <a:ext cx="0" cy="75723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Line 19">
            <a:extLst>
              <a:ext uri="{FF2B5EF4-FFF2-40B4-BE49-F238E27FC236}">
                <a16:creationId xmlns:a16="http://schemas.microsoft.com/office/drawing/2014/main" id="{A4DF7C33-20A4-FEBD-A469-51B574865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6659" y="3357779"/>
            <a:ext cx="43973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Line 20">
            <a:extLst>
              <a:ext uri="{FF2B5EF4-FFF2-40B4-BE49-F238E27FC236}">
                <a16:creationId xmlns:a16="http://schemas.microsoft.com/office/drawing/2014/main" id="{C26C3CA5-3983-061A-2023-CFFD2E689F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56659" y="4102316"/>
            <a:ext cx="43973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Rectangle 21">
            <a:extLst>
              <a:ext uri="{FF2B5EF4-FFF2-40B4-BE49-F238E27FC236}">
                <a16:creationId xmlns:a16="http://schemas.microsoft.com/office/drawing/2014/main" id="{247CE3B4-54C2-62C9-D662-933CE240D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759" y="3399054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2" name="Rectangle 22">
            <a:extLst>
              <a:ext uri="{FF2B5EF4-FFF2-40B4-BE49-F238E27FC236}">
                <a16:creationId xmlns:a16="http://schemas.microsoft.com/office/drawing/2014/main" id="{48B9C037-B922-8C70-7FF5-CC80A32E5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1759" y="3773704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3" name="AutoShape 13">
            <a:extLst>
              <a:ext uri="{FF2B5EF4-FFF2-40B4-BE49-F238E27FC236}">
                <a16:creationId xmlns:a16="http://schemas.microsoft.com/office/drawing/2014/main" id="{FB68EC98-4DB4-3C8B-473E-1E2BA3867C9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551969" y="1881277"/>
            <a:ext cx="447675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Rectangle 15">
            <a:extLst>
              <a:ext uri="{FF2B5EF4-FFF2-40B4-BE49-F238E27FC236}">
                <a16:creationId xmlns:a16="http://schemas.microsoft.com/office/drawing/2014/main" id="{65C4EA0E-2252-5C06-D7E2-86DF38A56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907" y="2278152"/>
            <a:ext cx="427038" cy="373062"/>
          </a:xfrm>
          <a:prstGeom prst="rect">
            <a:avLst/>
          </a:prstGeom>
          <a:solidFill>
            <a:srgbClr val="C1E5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Line 16">
            <a:extLst>
              <a:ext uri="{FF2B5EF4-FFF2-40B4-BE49-F238E27FC236}">
                <a16:creationId xmlns:a16="http://schemas.microsoft.com/office/drawing/2014/main" id="{4536720C-8E60-502D-A78A-DFD3198AA9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557" y="2278152"/>
            <a:ext cx="43973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Line 17">
            <a:extLst>
              <a:ext uri="{FF2B5EF4-FFF2-40B4-BE49-F238E27FC236}">
                <a16:creationId xmlns:a16="http://schemas.microsoft.com/office/drawing/2014/main" id="{73F9EDCD-1BB6-1CD4-59C6-0D0BE1AD12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9907" y="1900327"/>
            <a:ext cx="0" cy="75723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Line 18">
            <a:extLst>
              <a:ext uri="{FF2B5EF4-FFF2-40B4-BE49-F238E27FC236}">
                <a16:creationId xmlns:a16="http://schemas.microsoft.com/office/drawing/2014/main" id="{1C4104DC-A4D5-B52A-6992-3DE5BD6E7E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86944" y="1900327"/>
            <a:ext cx="0" cy="75723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Line 19">
            <a:extLst>
              <a:ext uri="{FF2B5EF4-FFF2-40B4-BE49-F238E27FC236}">
                <a16:creationId xmlns:a16="http://schemas.microsoft.com/office/drawing/2014/main" id="{365B907B-80F4-2B65-B18B-598FDC2273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557" y="1906677"/>
            <a:ext cx="43973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Line 20">
            <a:extLst>
              <a:ext uri="{FF2B5EF4-FFF2-40B4-BE49-F238E27FC236}">
                <a16:creationId xmlns:a16="http://schemas.microsoft.com/office/drawing/2014/main" id="{BB5D0C63-A059-419A-47A7-850623465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557" y="2651214"/>
            <a:ext cx="43973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Rectangle 21">
            <a:extLst>
              <a:ext uri="{FF2B5EF4-FFF2-40B4-BE49-F238E27FC236}">
                <a16:creationId xmlns:a16="http://schemas.microsoft.com/office/drawing/2014/main" id="{9A281A84-0054-2D50-411F-2CB9D3902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2376" y="1948664"/>
            <a:ext cx="246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1" name="Rectangle 22">
            <a:extLst>
              <a:ext uri="{FF2B5EF4-FFF2-40B4-BE49-F238E27FC236}">
                <a16:creationId xmlns:a16="http://schemas.microsoft.com/office/drawing/2014/main" id="{74006A2A-9892-E33F-7706-BD849AA7A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5600" y="2312898"/>
            <a:ext cx="246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16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2" name="AutoShape 13">
            <a:extLst>
              <a:ext uri="{FF2B5EF4-FFF2-40B4-BE49-F238E27FC236}">
                <a16:creationId xmlns:a16="http://schemas.microsoft.com/office/drawing/2014/main" id="{ABD442BF-7A7E-5949-ED81-4D5D9604FF8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9615350" y="3332379"/>
            <a:ext cx="447675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" name="Rectangle 15">
            <a:extLst>
              <a:ext uri="{FF2B5EF4-FFF2-40B4-BE49-F238E27FC236}">
                <a16:creationId xmlns:a16="http://schemas.microsoft.com/office/drawing/2014/main" id="{4FF0960D-21BE-7F7A-9AB7-CAB90A707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23288" y="3729254"/>
            <a:ext cx="427038" cy="373062"/>
          </a:xfrm>
          <a:prstGeom prst="rect">
            <a:avLst/>
          </a:prstGeom>
          <a:solidFill>
            <a:srgbClr val="C1E5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" name="Line 16">
            <a:extLst>
              <a:ext uri="{FF2B5EF4-FFF2-40B4-BE49-F238E27FC236}">
                <a16:creationId xmlns:a16="http://schemas.microsoft.com/office/drawing/2014/main" id="{2506D295-743A-A8A8-36E3-10C9861AE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9616938" y="3729254"/>
            <a:ext cx="43973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Line 17">
            <a:extLst>
              <a:ext uri="{FF2B5EF4-FFF2-40B4-BE49-F238E27FC236}">
                <a16:creationId xmlns:a16="http://schemas.microsoft.com/office/drawing/2014/main" id="{B5F85E7C-641B-9DDB-42A5-D555E8DC1343}"/>
              </a:ext>
            </a:extLst>
          </p:cNvPr>
          <p:cNvSpPr>
            <a:spLocks noChangeShapeType="1"/>
          </p:cNvSpPr>
          <p:nvPr/>
        </p:nvSpPr>
        <p:spPr bwMode="auto">
          <a:xfrm>
            <a:off x="9623288" y="3351429"/>
            <a:ext cx="0" cy="75723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Line 18">
            <a:extLst>
              <a:ext uri="{FF2B5EF4-FFF2-40B4-BE49-F238E27FC236}">
                <a16:creationId xmlns:a16="http://schemas.microsoft.com/office/drawing/2014/main" id="{C910D955-C5C8-3409-07F1-26C52D0EFA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50325" y="3351429"/>
            <a:ext cx="0" cy="75723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Line 19">
            <a:extLst>
              <a:ext uri="{FF2B5EF4-FFF2-40B4-BE49-F238E27FC236}">
                <a16:creationId xmlns:a16="http://schemas.microsoft.com/office/drawing/2014/main" id="{AA2899AE-8085-347E-6CE4-EA0075988F10}"/>
              </a:ext>
            </a:extLst>
          </p:cNvPr>
          <p:cNvSpPr>
            <a:spLocks noChangeShapeType="1"/>
          </p:cNvSpPr>
          <p:nvPr/>
        </p:nvSpPr>
        <p:spPr bwMode="auto">
          <a:xfrm>
            <a:off x="9616938" y="3357779"/>
            <a:ext cx="43973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Line 20">
            <a:extLst>
              <a:ext uri="{FF2B5EF4-FFF2-40B4-BE49-F238E27FC236}">
                <a16:creationId xmlns:a16="http://schemas.microsoft.com/office/drawing/2014/main" id="{94B6705D-FC71-05D8-D54D-E43A4B097142}"/>
              </a:ext>
            </a:extLst>
          </p:cNvPr>
          <p:cNvSpPr>
            <a:spLocks noChangeShapeType="1"/>
          </p:cNvSpPr>
          <p:nvPr/>
        </p:nvSpPr>
        <p:spPr bwMode="auto">
          <a:xfrm>
            <a:off x="9616938" y="4102316"/>
            <a:ext cx="43973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Rectangle 21">
            <a:extLst>
              <a:ext uri="{FF2B5EF4-FFF2-40B4-BE49-F238E27FC236}">
                <a16:creationId xmlns:a16="http://schemas.microsoft.com/office/drawing/2014/main" id="{E1413B12-F5CE-7FDE-456C-5E63F3EAD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3376" y="3396693"/>
            <a:ext cx="246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0" name="Rectangle 22">
            <a:extLst>
              <a:ext uri="{FF2B5EF4-FFF2-40B4-BE49-F238E27FC236}">
                <a16:creationId xmlns:a16="http://schemas.microsoft.com/office/drawing/2014/main" id="{B3BF6C15-CE06-7B43-D67B-37A61A0E7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3376" y="3800324"/>
            <a:ext cx="246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17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1" name="AutoShape 13">
            <a:extLst>
              <a:ext uri="{FF2B5EF4-FFF2-40B4-BE49-F238E27FC236}">
                <a16:creationId xmlns:a16="http://schemas.microsoft.com/office/drawing/2014/main" id="{0DE2C801-2A9F-4470-7A6F-A6BAC8EE092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024568" y="4630924"/>
            <a:ext cx="447675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Rectangle 15">
            <a:extLst>
              <a:ext uri="{FF2B5EF4-FFF2-40B4-BE49-F238E27FC236}">
                <a16:creationId xmlns:a16="http://schemas.microsoft.com/office/drawing/2014/main" id="{CE1B341F-6387-0261-CC28-56967F159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2506" y="5027799"/>
            <a:ext cx="427038" cy="373062"/>
          </a:xfrm>
          <a:prstGeom prst="rect">
            <a:avLst/>
          </a:prstGeom>
          <a:solidFill>
            <a:srgbClr val="C1E5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Line 16">
            <a:extLst>
              <a:ext uri="{FF2B5EF4-FFF2-40B4-BE49-F238E27FC236}">
                <a16:creationId xmlns:a16="http://schemas.microsoft.com/office/drawing/2014/main" id="{16BC9E96-6983-B89D-7580-5620981C4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6156" y="5027799"/>
            <a:ext cx="43973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Line 17">
            <a:extLst>
              <a:ext uri="{FF2B5EF4-FFF2-40B4-BE49-F238E27FC236}">
                <a16:creationId xmlns:a16="http://schemas.microsoft.com/office/drawing/2014/main" id="{32AC36FE-02AD-8643-BAC8-B1D2DC845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2506" y="4649974"/>
            <a:ext cx="0" cy="75723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Line 18">
            <a:extLst>
              <a:ext uri="{FF2B5EF4-FFF2-40B4-BE49-F238E27FC236}">
                <a16:creationId xmlns:a16="http://schemas.microsoft.com/office/drawing/2014/main" id="{B7198F8D-8418-E950-042B-11682C5CA2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9543" y="4649974"/>
            <a:ext cx="0" cy="75723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Line 19">
            <a:extLst>
              <a:ext uri="{FF2B5EF4-FFF2-40B4-BE49-F238E27FC236}">
                <a16:creationId xmlns:a16="http://schemas.microsoft.com/office/drawing/2014/main" id="{48BB4BDA-ECBA-0A02-D00D-EF85372465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6156" y="4656324"/>
            <a:ext cx="43973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Line 20">
            <a:extLst>
              <a:ext uri="{FF2B5EF4-FFF2-40B4-BE49-F238E27FC236}">
                <a16:creationId xmlns:a16="http://schemas.microsoft.com/office/drawing/2014/main" id="{66333F1C-7699-19C1-A3BC-A9C789461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6156" y="5400861"/>
            <a:ext cx="43973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Rectangle 21">
            <a:extLst>
              <a:ext uri="{FF2B5EF4-FFF2-40B4-BE49-F238E27FC236}">
                <a16:creationId xmlns:a16="http://schemas.microsoft.com/office/drawing/2014/main" id="{2B0C13ED-3033-8CAF-8B6E-5440BBC66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0524" y="4697307"/>
            <a:ext cx="246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9" name="Rectangle 22">
            <a:extLst>
              <a:ext uri="{FF2B5EF4-FFF2-40B4-BE49-F238E27FC236}">
                <a16:creationId xmlns:a16="http://schemas.microsoft.com/office/drawing/2014/main" id="{79D1488B-12FB-3FAD-E71D-21616703F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1146" y="5069878"/>
            <a:ext cx="246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15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8" name="AutoShape 13">
            <a:extLst>
              <a:ext uri="{FF2B5EF4-FFF2-40B4-BE49-F238E27FC236}">
                <a16:creationId xmlns:a16="http://schemas.microsoft.com/office/drawing/2014/main" id="{D39C5673-7028-CDE6-14FF-32FEA964791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900190" y="4726204"/>
            <a:ext cx="447675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" name="Rectangle 15">
            <a:extLst>
              <a:ext uri="{FF2B5EF4-FFF2-40B4-BE49-F238E27FC236}">
                <a16:creationId xmlns:a16="http://schemas.microsoft.com/office/drawing/2014/main" id="{819ADD44-A3FD-B596-2181-6E4226D3C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8128" y="5123079"/>
            <a:ext cx="427038" cy="373062"/>
          </a:xfrm>
          <a:prstGeom prst="rect">
            <a:avLst/>
          </a:prstGeom>
          <a:solidFill>
            <a:srgbClr val="C1E5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" name="Line 16">
            <a:extLst>
              <a:ext uri="{FF2B5EF4-FFF2-40B4-BE49-F238E27FC236}">
                <a16:creationId xmlns:a16="http://schemas.microsoft.com/office/drawing/2014/main" id="{1CB6DD2A-9CEC-D98B-D627-C35E0CF81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1778" y="5123079"/>
            <a:ext cx="43973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Line 17">
            <a:extLst>
              <a:ext uri="{FF2B5EF4-FFF2-40B4-BE49-F238E27FC236}">
                <a16:creationId xmlns:a16="http://schemas.microsoft.com/office/drawing/2014/main" id="{00D49BAC-6A0B-A1A3-CA56-F14EA6307B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8128" y="4745254"/>
            <a:ext cx="0" cy="75723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" name="Line 18">
            <a:extLst>
              <a:ext uri="{FF2B5EF4-FFF2-40B4-BE49-F238E27FC236}">
                <a16:creationId xmlns:a16="http://schemas.microsoft.com/office/drawing/2014/main" id="{F6329893-E944-7B5F-CBFB-1D63E333F3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35165" y="4745254"/>
            <a:ext cx="0" cy="75723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" name="Line 19">
            <a:extLst>
              <a:ext uri="{FF2B5EF4-FFF2-40B4-BE49-F238E27FC236}">
                <a16:creationId xmlns:a16="http://schemas.microsoft.com/office/drawing/2014/main" id="{33E3A08E-B3F9-2BFF-A6FB-8427B9C88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1778" y="4751604"/>
            <a:ext cx="43973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" name="Line 20">
            <a:extLst>
              <a:ext uri="{FF2B5EF4-FFF2-40B4-BE49-F238E27FC236}">
                <a16:creationId xmlns:a16="http://schemas.microsoft.com/office/drawing/2014/main" id="{073BB7B5-8A1E-76F0-F36F-F191DFCDF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1778" y="5496141"/>
            <a:ext cx="43973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" name="Rectangle 21">
            <a:extLst>
              <a:ext uri="{FF2B5EF4-FFF2-40B4-BE49-F238E27FC236}">
                <a16:creationId xmlns:a16="http://schemas.microsoft.com/office/drawing/2014/main" id="{4A59B286-4BF5-60DA-49CC-DAD8FE516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6878" y="4792879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2">
            <a:extLst>
              <a:ext uri="{FF2B5EF4-FFF2-40B4-BE49-F238E27FC236}">
                <a16:creationId xmlns:a16="http://schemas.microsoft.com/office/drawing/2014/main" id="{AF7308A1-665F-4FD9-EC79-3C09FC76C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6878" y="5167529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02639C1A-79F0-F023-628A-1ACF86FBA346}"/>
              </a:ext>
            </a:extLst>
          </p:cNvPr>
          <p:cNvSpPr txBox="1"/>
          <p:nvPr/>
        </p:nvSpPr>
        <p:spPr>
          <a:xfrm>
            <a:off x="2911498" y="5197773"/>
            <a:ext cx="4099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0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E46402BD-F726-E14B-9785-47DA2C56DF06}"/>
              </a:ext>
            </a:extLst>
          </p:cNvPr>
          <p:cNvSpPr txBox="1"/>
          <p:nvPr/>
        </p:nvSpPr>
        <p:spPr>
          <a:xfrm>
            <a:off x="2904471" y="4446519"/>
            <a:ext cx="40993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68182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87" grpId="0"/>
      <p:bldP spid="88" grpId="0"/>
      <p:bldP spid="89" grpId="0"/>
      <p:bldP spid="163" grpId="0"/>
      <p:bldP spid="172" grpId="0"/>
      <p:bldP spid="181" grpId="0"/>
      <p:bldP spid="190" grpId="0"/>
      <p:bldP spid="199" grpId="0"/>
      <p:bldP spid="226" grpId="0"/>
      <p:bldP spid="227" grpId="0"/>
      <p:bldP spid="22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29534-5FC1-33EA-D9DC-37650BFDA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Finding Critical Path (</a:t>
            </a:r>
            <a:r>
              <a:rPr lang="en-US" b="1" dirty="0" err="1"/>
              <a:t>cont</a:t>
            </a:r>
            <a:r>
              <a:rPr lang="en-US" b="1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8864FB-391F-C79D-D5EC-9071E7D3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EA690-61CC-4FA6-A36F-5A94E16CD78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6F757F2-51E0-09F9-F959-128E884751DA}"/>
              </a:ext>
            </a:extLst>
          </p:cNvPr>
          <p:cNvSpPr/>
          <p:nvPr/>
        </p:nvSpPr>
        <p:spPr>
          <a:xfrm>
            <a:off x="2639206" y="4043903"/>
            <a:ext cx="457200" cy="457200"/>
          </a:xfrm>
          <a:prstGeom prst="ellipse">
            <a:avLst/>
          </a:prstGeom>
          <a:solidFill>
            <a:srgbClr val="FFCCCC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52537AF-781B-0CA9-E4B7-CC92CE8E5E59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3029451" y="3643853"/>
            <a:ext cx="266980" cy="4670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C758F4-1B57-EA52-E529-C10A575B97A8}"/>
              </a:ext>
            </a:extLst>
          </p:cNvPr>
          <p:cNvCxnSpPr>
            <a:cxnSpLocks/>
          </p:cNvCxnSpPr>
          <p:nvPr/>
        </p:nvCxnSpPr>
        <p:spPr>
          <a:xfrm>
            <a:off x="3296431" y="3643853"/>
            <a:ext cx="1174750" cy="4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ADCBB3F-A3D9-E0AC-6F82-D6F06455D1ED}"/>
              </a:ext>
            </a:extLst>
          </p:cNvPr>
          <p:cNvSpPr/>
          <p:nvPr/>
        </p:nvSpPr>
        <p:spPr>
          <a:xfrm>
            <a:off x="4483881" y="3420155"/>
            <a:ext cx="457200" cy="457200"/>
          </a:xfrm>
          <a:prstGeom prst="ellipse">
            <a:avLst/>
          </a:prstGeom>
          <a:solidFill>
            <a:srgbClr val="FFCC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A9B4284-DAF5-59F6-1779-ACC2F6700571}"/>
              </a:ext>
            </a:extLst>
          </p:cNvPr>
          <p:cNvCxnSpPr>
            <a:stCxn id="5" idx="5"/>
          </p:cNvCxnSpPr>
          <p:nvPr/>
        </p:nvCxnSpPr>
        <p:spPr>
          <a:xfrm>
            <a:off x="3029451" y="4434148"/>
            <a:ext cx="209830" cy="52733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92D91A-0480-6939-4E79-B56533575DD6}"/>
              </a:ext>
            </a:extLst>
          </p:cNvPr>
          <p:cNvCxnSpPr/>
          <p:nvPr/>
        </p:nvCxnSpPr>
        <p:spPr>
          <a:xfrm>
            <a:off x="3239281" y="4961478"/>
            <a:ext cx="1035050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E09A2FE4-ED2F-891B-F955-83B9D6D6246D}"/>
              </a:ext>
            </a:extLst>
          </p:cNvPr>
          <p:cNvSpPr/>
          <p:nvPr/>
        </p:nvSpPr>
        <p:spPr>
          <a:xfrm>
            <a:off x="4280681" y="4728255"/>
            <a:ext cx="457200" cy="457200"/>
          </a:xfrm>
          <a:prstGeom prst="ellipse">
            <a:avLst/>
          </a:prstGeom>
          <a:solidFill>
            <a:srgbClr val="FFCC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871A6B-667C-B9DE-0B42-A590C275A268}"/>
              </a:ext>
            </a:extLst>
          </p:cNvPr>
          <p:cNvSpPr txBox="1"/>
          <p:nvPr/>
        </p:nvSpPr>
        <p:spPr>
          <a:xfrm>
            <a:off x="3464071" y="3296639"/>
            <a:ext cx="65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A(2)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A33D0E-658E-B769-A8FB-99B456CE4A43}"/>
              </a:ext>
            </a:extLst>
          </p:cNvPr>
          <p:cNvSpPr txBox="1"/>
          <p:nvPr/>
        </p:nvSpPr>
        <p:spPr>
          <a:xfrm>
            <a:off x="3426606" y="4956855"/>
            <a:ext cx="65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B(3)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577B249-AF70-4DED-2687-7F364E24B93C}"/>
              </a:ext>
            </a:extLst>
          </p:cNvPr>
          <p:cNvCxnSpPr>
            <a:cxnSpLocks/>
            <a:stCxn id="11" idx="0"/>
            <a:endCxn id="8" idx="4"/>
          </p:cNvCxnSpPr>
          <p:nvPr/>
        </p:nvCxnSpPr>
        <p:spPr>
          <a:xfrm flipV="1">
            <a:off x="4509281" y="3877355"/>
            <a:ext cx="203200" cy="8509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2A635746-BAB5-D90B-5E9D-9A3E7C8C3CA5}"/>
              </a:ext>
            </a:extLst>
          </p:cNvPr>
          <p:cNvSpPr/>
          <p:nvPr/>
        </p:nvSpPr>
        <p:spPr>
          <a:xfrm>
            <a:off x="6744481" y="4728255"/>
            <a:ext cx="457200" cy="457200"/>
          </a:xfrm>
          <a:prstGeom prst="ellipse">
            <a:avLst/>
          </a:prstGeom>
          <a:solidFill>
            <a:srgbClr val="FFCC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B91A31-551D-354B-2590-80EE09473B67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>
            <a:off x="4737881" y="4956855"/>
            <a:ext cx="2006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61D5390-EF00-1EFF-C83C-5A7A3914DCE6}"/>
              </a:ext>
            </a:extLst>
          </p:cNvPr>
          <p:cNvSpPr txBox="1"/>
          <p:nvPr/>
        </p:nvSpPr>
        <p:spPr>
          <a:xfrm>
            <a:off x="5524130" y="4956855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D(6)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941722-F815-2D29-ADC0-BDA757B4E50C}"/>
              </a:ext>
            </a:extLst>
          </p:cNvPr>
          <p:cNvSpPr txBox="1"/>
          <p:nvPr/>
        </p:nvSpPr>
        <p:spPr>
          <a:xfrm>
            <a:off x="4610881" y="4218192"/>
            <a:ext cx="657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C(5)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DB811E-E7C6-8A05-F181-E0CF504D489E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4874126" y="2201768"/>
            <a:ext cx="486054" cy="128534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2607AAC3-8C37-1E70-F3D6-09F189D0AC86}"/>
              </a:ext>
            </a:extLst>
          </p:cNvPr>
          <p:cNvSpPr/>
          <p:nvPr/>
        </p:nvSpPr>
        <p:spPr>
          <a:xfrm>
            <a:off x="6744481" y="1973168"/>
            <a:ext cx="457200" cy="457200"/>
          </a:xfrm>
          <a:prstGeom prst="ellipse">
            <a:avLst/>
          </a:prstGeom>
          <a:solidFill>
            <a:srgbClr val="FFCC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DBBA3F-34EF-21A9-D6E2-60DCADAEAA95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5360180" y="2201768"/>
            <a:ext cx="138430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6278798-32A0-7E2A-AF98-033921D99969}"/>
              </a:ext>
            </a:extLst>
          </p:cNvPr>
          <p:cNvSpPr txBox="1"/>
          <p:nvPr/>
        </p:nvSpPr>
        <p:spPr>
          <a:xfrm>
            <a:off x="5797974" y="1832436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E(8)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8EB337-634A-98D7-BC82-F9133EA9BE1A}"/>
              </a:ext>
            </a:extLst>
          </p:cNvPr>
          <p:cNvCxnSpPr>
            <a:cxnSpLocks/>
            <a:stCxn id="8" idx="5"/>
            <a:endCxn id="15" idx="1"/>
          </p:cNvCxnSpPr>
          <p:nvPr/>
        </p:nvCxnSpPr>
        <p:spPr>
          <a:xfrm>
            <a:off x="4874126" y="3810400"/>
            <a:ext cx="1937310" cy="9848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E8E7629A-2A83-800E-7A41-9D283B4C5AE2}"/>
              </a:ext>
            </a:extLst>
          </p:cNvPr>
          <p:cNvSpPr txBox="1"/>
          <p:nvPr/>
        </p:nvSpPr>
        <p:spPr>
          <a:xfrm>
            <a:off x="5679353" y="3960423"/>
            <a:ext cx="606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G(3)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7DAFBDE-3924-AA7B-E3A4-F295AFE49546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4941081" y="3648755"/>
            <a:ext cx="4378960" cy="172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64D9CC06-4E5C-FF99-7D9E-2F3CC8400EA0}"/>
              </a:ext>
            </a:extLst>
          </p:cNvPr>
          <p:cNvSpPr/>
          <p:nvPr/>
        </p:nvSpPr>
        <p:spPr>
          <a:xfrm>
            <a:off x="9320041" y="3420155"/>
            <a:ext cx="457200" cy="457200"/>
          </a:xfrm>
          <a:prstGeom prst="ellipse">
            <a:avLst/>
          </a:prstGeom>
          <a:solidFill>
            <a:srgbClr val="FFCCCC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C8DA5B1-D5A2-EEB0-70BC-8D9BEAC26CA9}"/>
              </a:ext>
            </a:extLst>
          </p:cNvPr>
          <p:cNvSpPr txBox="1"/>
          <p:nvPr/>
        </p:nvSpPr>
        <p:spPr>
          <a:xfrm>
            <a:off x="6973081" y="3298257"/>
            <a:ext cx="7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F(4)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F382000-C8FE-82B0-70F3-413AFF33F4AA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7201681" y="2201768"/>
            <a:ext cx="115585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169ABE8-F8F4-0C2A-E65C-9D12F4262454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8357537" y="2201768"/>
            <a:ext cx="1029459" cy="128534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9F5F4CD-181F-C38D-D8FF-40A32EE03036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7201681" y="4956855"/>
            <a:ext cx="115585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14492BD-626A-5063-6C83-F4ECCA95AE33}"/>
              </a:ext>
            </a:extLst>
          </p:cNvPr>
          <p:cNvCxnSpPr>
            <a:cxnSpLocks/>
            <a:endCxn id="26" idx="3"/>
          </p:cNvCxnSpPr>
          <p:nvPr/>
        </p:nvCxnSpPr>
        <p:spPr>
          <a:xfrm flipV="1">
            <a:off x="8357537" y="3810400"/>
            <a:ext cx="1029459" cy="11464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1066993-6095-8970-EDC4-23E9B935BCD8}"/>
              </a:ext>
            </a:extLst>
          </p:cNvPr>
          <p:cNvSpPr txBox="1"/>
          <p:nvPr/>
        </p:nvSpPr>
        <p:spPr>
          <a:xfrm>
            <a:off x="7614587" y="4955237"/>
            <a:ext cx="781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H(2)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66DA65-B12C-A1CC-ED7E-3D087F589E76}"/>
              </a:ext>
            </a:extLst>
          </p:cNvPr>
          <p:cNvSpPr txBox="1"/>
          <p:nvPr/>
        </p:nvSpPr>
        <p:spPr>
          <a:xfrm>
            <a:off x="7614587" y="1830818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I(1)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447EBBA-9FC1-0D0F-23DB-3E6F80F3F006}"/>
              </a:ext>
            </a:extLst>
          </p:cNvPr>
          <p:cNvSpPr txBox="1"/>
          <p:nvPr/>
        </p:nvSpPr>
        <p:spPr>
          <a:xfrm>
            <a:off x="9509549" y="3521617"/>
            <a:ext cx="522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342C4B5-36B1-975E-C0C8-FC19E6162A33}"/>
              </a:ext>
            </a:extLst>
          </p:cNvPr>
          <p:cNvSpPr/>
          <p:nvPr/>
        </p:nvSpPr>
        <p:spPr>
          <a:xfrm>
            <a:off x="1523392" y="1888859"/>
            <a:ext cx="545347" cy="3011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EST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E1EA8D4-6D9E-2816-4AF2-6AA7F9EE32D9}"/>
              </a:ext>
            </a:extLst>
          </p:cNvPr>
          <p:cNvSpPr/>
          <p:nvPr/>
        </p:nvSpPr>
        <p:spPr>
          <a:xfrm>
            <a:off x="1523392" y="2180325"/>
            <a:ext cx="545347" cy="30110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LFT</a:t>
            </a:r>
          </a:p>
        </p:txBody>
      </p:sp>
      <p:sp>
        <p:nvSpPr>
          <p:cNvPr id="155" name="AutoShape 13">
            <a:extLst>
              <a:ext uri="{FF2B5EF4-FFF2-40B4-BE49-F238E27FC236}">
                <a16:creationId xmlns:a16="http://schemas.microsoft.com/office/drawing/2014/main" id="{D83B4975-DD45-637D-8940-83A644AB06DB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416812" y="3248842"/>
            <a:ext cx="447675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6" name="Rectangle 15">
            <a:extLst>
              <a:ext uri="{FF2B5EF4-FFF2-40B4-BE49-F238E27FC236}">
                <a16:creationId xmlns:a16="http://schemas.microsoft.com/office/drawing/2014/main" id="{207C9335-EF23-A6C4-463C-91BB24C9F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750" y="3645717"/>
            <a:ext cx="427038" cy="373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7" name="Line 16">
            <a:extLst>
              <a:ext uri="{FF2B5EF4-FFF2-40B4-BE49-F238E27FC236}">
                <a16:creationId xmlns:a16="http://schemas.microsoft.com/office/drawing/2014/main" id="{B93360ED-755D-E75E-B925-B434B46989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8400" y="3645717"/>
            <a:ext cx="43973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8" name="Line 17">
            <a:extLst>
              <a:ext uri="{FF2B5EF4-FFF2-40B4-BE49-F238E27FC236}">
                <a16:creationId xmlns:a16="http://schemas.microsoft.com/office/drawing/2014/main" id="{FCB50203-59E5-614B-20FF-84D23AA0AE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424750" y="3267892"/>
            <a:ext cx="0" cy="75723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9" name="Line 18">
            <a:extLst>
              <a:ext uri="{FF2B5EF4-FFF2-40B4-BE49-F238E27FC236}">
                <a16:creationId xmlns:a16="http://schemas.microsoft.com/office/drawing/2014/main" id="{2098078F-1F53-70BD-E526-1C6E27E726E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51787" y="3267892"/>
            <a:ext cx="0" cy="75723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0" name="Line 19">
            <a:extLst>
              <a:ext uri="{FF2B5EF4-FFF2-40B4-BE49-F238E27FC236}">
                <a16:creationId xmlns:a16="http://schemas.microsoft.com/office/drawing/2014/main" id="{BC9D8D6B-C33B-5562-9771-63CC63DAEC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8400" y="3274242"/>
            <a:ext cx="43973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1" name="Line 20">
            <a:extLst>
              <a:ext uri="{FF2B5EF4-FFF2-40B4-BE49-F238E27FC236}">
                <a16:creationId xmlns:a16="http://schemas.microsoft.com/office/drawing/2014/main" id="{25BC14C1-2860-6282-00D3-F0836141C6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8400" y="4018779"/>
            <a:ext cx="43973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2" name="Rectangle 21">
            <a:extLst>
              <a:ext uri="{FF2B5EF4-FFF2-40B4-BE49-F238E27FC236}">
                <a16:creationId xmlns:a16="http://schemas.microsoft.com/office/drawing/2014/main" id="{955791E4-A790-4527-5536-4B217704D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3500" y="3315517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3" name="Rectangle 22">
            <a:extLst>
              <a:ext uri="{FF2B5EF4-FFF2-40B4-BE49-F238E27FC236}">
                <a16:creationId xmlns:a16="http://schemas.microsoft.com/office/drawing/2014/main" id="{15FC796E-D5E3-0E08-549A-4B5692ACA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3500" y="3690167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4" name="AutoShape 13">
            <a:extLst>
              <a:ext uri="{FF2B5EF4-FFF2-40B4-BE49-F238E27FC236}">
                <a16:creationId xmlns:a16="http://schemas.microsoft.com/office/drawing/2014/main" id="{6C5A8590-F92F-9E8C-FFE1-9D98EDF37F8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223745" y="2634852"/>
            <a:ext cx="447675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5" name="Rectangle 15">
            <a:extLst>
              <a:ext uri="{FF2B5EF4-FFF2-40B4-BE49-F238E27FC236}">
                <a16:creationId xmlns:a16="http://schemas.microsoft.com/office/drawing/2014/main" id="{B92D183E-584B-F5C3-225A-3B9163E751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1683" y="3031727"/>
            <a:ext cx="427038" cy="373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66" name="Line 16">
            <a:extLst>
              <a:ext uri="{FF2B5EF4-FFF2-40B4-BE49-F238E27FC236}">
                <a16:creationId xmlns:a16="http://schemas.microsoft.com/office/drawing/2014/main" id="{302B1927-C65E-41C8-D1F1-9F43D32BBB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5333" y="3031727"/>
            <a:ext cx="43973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7" name="Line 17">
            <a:extLst>
              <a:ext uri="{FF2B5EF4-FFF2-40B4-BE49-F238E27FC236}">
                <a16:creationId xmlns:a16="http://schemas.microsoft.com/office/drawing/2014/main" id="{F9DD274E-3049-7E21-634B-E552A4D34E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31683" y="2653902"/>
            <a:ext cx="0" cy="75723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8" name="Line 18">
            <a:extLst>
              <a:ext uri="{FF2B5EF4-FFF2-40B4-BE49-F238E27FC236}">
                <a16:creationId xmlns:a16="http://schemas.microsoft.com/office/drawing/2014/main" id="{0D3FB106-AAA3-143D-FFDE-F7D71EBAF89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58720" y="2653902"/>
            <a:ext cx="0" cy="75723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9" name="Line 19">
            <a:extLst>
              <a:ext uri="{FF2B5EF4-FFF2-40B4-BE49-F238E27FC236}">
                <a16:creationId xmlns:a16="http://schemas.microsoft.com/office/drawing/2014/main" id="{A4DF7C33-20A4-FEBD-A469-51B5748656B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5333" y="2660252"/>
            <a:ext cx="43973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0" name="Line 20">
            <a:extLst>
              <a:ext uri="{FF2B5EF4-FFF2-40B4-BE49-F238E27FC236}">
                <a16:creationId xmlns:a16="http://schemas.microsoft.com/office/drawing/2014/main" id="{C26C3CA5-3983-061A-2023-CFFD2E689F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225333" y="3404789"/>
            <a:ext cx="43973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1" name="Rectangle 21">
            <a:extLst>
              <a:ext uri="{FF2B5EF4-FFF2-40B4-BE49-F238E27FC236}">
                <a16:creationId xmlns:a16="http://schemas.microsoft.com/office/drawing/2014/main" id="{247CE3B4-54C2-62C9-D662-933CE240D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433" y="2701527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2" name="Rectangle 22">
            <a:extLst>
              <a:ext uri="{FF2B5EF4-FFF2-40B4-BE49-F238E27FC236}">
                <a16:creationId xmlns:a16="http://schemas.microsoft.com/office/drawing/2014/main" id="{48B9C037-B922-8C70-7FF5-CC80A32E5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433" y="3076177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3" name="AutoShape 13">
            <a:extLst>
              <a:ext uri="{FF2B5EF4-FFF2-40B4-BE49-F238E27FC236}">
                <a16:creationId xmlns:a16="http://schemas.microsoft.com/office/drawing/2014/main" id="{FB68EC98-4DB4-3C8B-473E-1E2BA3867C9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520643" y="1183750"/>
            <a:ext cx="447675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4" name="Rectangle 15">
            <a:extLst>
              <a:ext uri="{FF2B5EF4-FFF2-40B4-BE49-F238E27FC236}">
                <a16:creationId xmlns:a16="http://schemas.microsoft.com/office/drawing/2014/main" id="{65C4EA0E-2252-5C06-D7E2-86DF38A56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8581" y="1580625"/>
            <a:ext cx="427038" cy="373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5" name="Line 16">
            <a:extLst>
              <a:ext uri="{FF2B5EF4-FFF2-40B4-BE49-F238E27FC236}">
                <a16:creationId xmlns:a16="http://schemas.microsoft.com/office/drawing/2014/main" id="{4536720C-8E60-502D-A78A-DFD3198AA9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2231" y="1580625"/>
            <a:ext cx="43973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6" name="Line 17">
            <a:extLst>
              <a:ext uri="{FF2B5EF4-FFF2-40B4-BE49-F238E27FC236}">
                <a16:creationId xmlns:a16="http://schemas.microsoft.com/office/drawing/2014/main" id="{73F9EDCD-1BB6-1CD4-59C6-0D0BE1AD12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8581" y="1202800"/>
            <a:ext cx="0" cy="75723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7" name="Line 18">
            <a:extLst>
              <a:ext uri="{FF2B5EF4-FFF2-40B4-BE49-F238E27FC236}">
                <a16:creationId xmlns:a16="http://schemas.microsoft.com/office/drawing/2014/main" id="{1C4104DC-A4D5-B52A-6992-3DE5BD6E7E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55618" y="1202800"/>
            <a:ext cx="0" cy="75723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8" name="Line 19">
            <a:extLst>
              <a:ext uri="{FF2B5EF4-FFF2-40B4-BE49-F238E27FC236}">
                <a16:creationId xmlns:a16="http://schemas.microsoft.com/office/drawing/2014/main" id="{365B907B-80F4-2B65-B18B-598FDC22738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2231" y="1209150"/>
            <a:ext cx="43973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9" name="Line 20">
            <a:extLst>
              <a:ext uri="{FF2B5EF4-FFF2-40B4-BE49-F238E27FC236}">
                <a16:creationId xmlns:a16="http://schemas.microsoft.com/office/drawing/2014/main" id="{BB5D0C63-A059-419A-47A7-850623465161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2231" y="1953687"/>
            <a:ext cx="43973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0" name="Rectangle 21">
            <a:extLst>
              <a:ext uri="{FF2B5EF4-FFF2-40B4-BE49-F238E27FC236}">
                <a16:creationId xmlns:a16="http://schemas.microsoft.com/office/drawing/2014/main" id="{9A281A84-0054-2D50-411F-2CB9D3902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1050" y="1251137"/>
            <a:ext cx="246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1" name="Rectangle 22">
            <a:extLst>
              <a:ext uri="{FF2B5EF4-FFF2-40B4-BE49-F238E27FC236}">
                <a16:creationId xmlns:a16="http://schemas.microsoft.com/office/drawing/2014/main" id="{74006A2A-9892-E33F-7706-BD849AA7AB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4274" y="1615371"/>
            <a:ext cx="246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16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2" name="AutoShape 13">
            <a:extLst>
              <a:ext uri="{FF2B5EF4-FFF2-40B4-BE49-F238E27FC236}">
                <a16:creationId xmlns:a16="http://schemas.microsoft.com/office/drawing/2014/main" id="{ABD442BF-7A7E-5949-ED81-4D5D9604FF8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9584024" y="2634852"/>
            <a:ext cx="447675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3" name="Rectangle 15">
            <a:extLst>
              <a:ext uri="{FF2B5EF4-FFF2-40B4-BE49-F238E27FC236}">
                <a16:creationId xmlns:a16="http://schemas.microsoft.com/office/drawing/2014/main" id="{4FF0960D-21BE-7F7A-9AB7-CAB90A707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91962" y="3031727"/>
            <a:ext cx="427038" cy="373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4" name="Line 16">
            <a:extLst>
              <a:ext uri="{FF2B5EF4-FFF2-40B4-BE49-F238E27FC236}">
                <a16:creationId xmlns:a16="http://schemas.microsoft.com/office/drawing/2014/main" id="{2506D295-743A-A8A8-36E3-10C9861AE240}"/>
              </a:ext>
            </a:extLst>
          </p:cNvPr>
          <p:cNvSpPr>
            <a:spLocks noChangeShapeType="1"/>
          </p:cNvSpPr>
          <p:nvPr/>
        </p:nvSpPr>
        <p:spPr bwMode="auto">
          <a:xfrm>
            <a:off x="9585612" y="3031727"/>
            <a:ext cx="43973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5" name="Line 17">
            <a:extLst>
              <a:ext uri="{FF2B5EF4-FFF2-40B4-BE49-F238E27FC236}">
                <a16:creationId xmlns:a16="http://schemas.microsoft.com/office/drawing/2014/main" id="{B5F85E7C-641B-9DDB-42A5-D555E8DC1343}"/>
              </a:ext>
            </a:extLst>
          </p:cNvPr>
          <p:cNvSpPr>
            <a:spLocks noChangeShapeType="1"/>
          </p:cNvSpPr>
          <p:nvPr/>
        </p:nvSpPr>
        <p:spPr bwMode="auto">
          <a:xfrm>
            <a:off x="9591962" y="2653902"/>
            <a:ext cx="0" cy="75723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6" name="Line 18">
            <a:extLst>
              <a:ext uri="{FF2B5EF4-FFF2-40B4-BE49-F238E27FC236}">
                <a16:creationId xmlns:a16="http://schemas.microsoft.com/office/drawing/2014/main" id="{C910D955-C5C8-3409-07F1-26C52D0EFAA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18999" y="2653902"/>
            <a:ext cx="0" cy="75723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7" name="Line 19">
            <a:extLst>
              <a:ext uri="{FF2B5EF4-FFF2-40B4-BE49-F238E27FC236}">
                <a16:creationId xmlns:a16="http://schemas.microsoft.com/office/drawing/2014/main" id="{AA2899AE-8085-347E-6CE4-EA0075988F10}"/>
              </a:ext>
            </a:extLst>
          </p:cNvPr>
          <p:cNvSpPr>
            <a:spLocks noChangeShapeType="1"/>
          </p:cNvSpPr>
          <p:nvPr/>
        </p:nvSpPr>
        <p:spPr bwMode="auto">
          <a:xfrm>
            <a:off x="9585612" y="2660252"/>
            <a:ext cx="43973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8" name="Line 20">
            <a:extLst>
              <a:ext uri="{FF2B5EF4-FFF2-40B4-BE49-F238E27FC236}">
                <a16:creationId xmlns:a16="http://schemas.microsoft.com/office/drawing/2014/main" id="{94B6705D-FC71-05D8-D54D-E43A4B097142}"/>
              </a:ext>
            </a:extLst>
          </p:cNvPr>
          <p:cNvSpPr>
            <a:spLocks noChangeShapeType="1"/>
          </p:cNvSpPr>
          <p:nvPr/>
        </p:nvSpPr>
        <p:spPr bwMode="auto">
          <a:xfrm>
            <a:off x="9585612" y="3404789"/>
            <a:ext cx="43973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9" name="Rectangle 21">
            <a:extLst>
              <a:ext uri="{FF2B5EF4-FFF2-40B4-BE49-F238E27FC236}">
                <a16:creationId xmlns:a16="http://schemas.microsoft.com/office/drawing/2014/main" id="{E1413B12-F5CE-7FDE-456C-5E63F3EAD5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2050" y="2699166"/>
            <a:ext cx="246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0" name="Rectangle 22">
            <a:extLst>
              <a:ext uri="{FF2B5EF4-FFF2-40B4-BE49-F238E27FC236}">
                <a16:creationId xmlns:a16="http://schemas.microsoft.com/office/drawing/2014/main" id="{B3BF6C15-CE06-7B43-D67B-37A61A0E7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2050" y="3102797"/>
            <a:ext cx="246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17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1" name="AutoShape 13">
            <a:extLst>
              <a:ext uri="{FF2B5EF4-FFF2-40B4-BE49-F238E27FC236}">
                <a16:creationId xmlns:a16="http://schemas.microsoft.com/office/drawing/2014/main" id="{0DE2C801-2A9F-4470-7A6F-A6BAC8EE092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993242" y="3933397"/>
            <a:ext cx="447675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2" name="Rectangle 15">
            <a:extLst>
              <a:ext uri="{FF2B5EF4-FFF2-40B4-BE49-F238E27FC236}">
                <a16:creationId xmlns:a16="http://schemas.microsoft.com/office/drawing/2014/main" id="{CE1B341F-6387-0261-CC28-56967F159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1180" y="4330272"/>
            <a:ext cx="427038" cy="373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3" name="Line 16">
            <a:extLst>
              <a:ext uri="{FF2B5EF4-FFF2-40B4-BE49-F238E27FC236}">
                <a16:creationId xmlns:a16="http://schemas.microsoft.com/office/drawing/2014/main" id="{16BC9E96-6983-B89D-7580-5620981C48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4830" y="4330272"/>
            <a:ext cx="43973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4" name="Line 17">
            <a:extLst>
              <a:ext uri="{FF2B5EF4-FFF2-40B4-BE49-F238E27FC236}">
                <a16:creationId xmlns:a16="http://schemas.microsoft.com/office/drawing/2014/main" id="{32AC36FE-02AD-8643-BAC8-B1D2DC845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1180" y="3952447"/>
            <a:ext cx="0" cy="75723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5" name="Line 18">
            <a:extLst>
              <a:ext uri="{FF2B5EF4-FFF2-40B4-BE49-F238E27FC236}">
                <a16:creationId xmlns:a16="http://schemas.microsoft.com/office/drawing/2014/main" id="{B7198F8D-8418-E950-042B-11682C5CA27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8217" y="3952447"/>
            <a:ext cx="0" cy="75723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6" name="Line 19">
            <a:extLst>
              <a:ext uri="{FF2B5EF4-FFF2-40B4-BE49-F238E27FC236}">
                <a16:creationId xmlns:a16="http://schemas.microsoft.com/office/drawing/2014/main" id="{48BB4BDA-ECBA-0A02-D00D-EF85372465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4830" y="3958797"/>
            <a:ext cx="43973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7" name="Line 20">
            <a:extLst>
              <a:ext uri="{FF2B5EF4-FFF2-40B4-BE49-F238E27FC236}">
                <a16:creationId xmlns:a16="http://schemas.microsoft.com/office/drawing/2014/main" id="{66333F1C-7699-19C1-A3BC-A9C789461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4830" y="4703334"/>
            <a:ext cx="43973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8" name="Rectangle 21">
            <a:extLst>
              <a:ext uri="{FF2B5EF4-FFF2-40B4-BE49-F238E27FC236}">
                <a16:creationId xmlns:a16="http://schemas.microsoft.com/office/drawing/2014/main" id="{2B0C13ED-3033-8CAF-8B6E-5440BBC664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198" y="3999780"/>
            <a:ext cx="246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9" name="Rectangle 22">
            <a:extLst>
              <a:ext uri="{FF2B5EF4-FFF2-40B4-BE49-F238E27FC236}">
                <a16:creationId xmlns:a16="http://schemas.microsoft.com/office/drawing/2014/main" id="{79D1488B-12FB-3FAD-E71D-21616703F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9820" y="4372351"/>
            <a:ext cx="24686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15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8" name="AutoShape 13">
            <a:extLst>
              <a:ext uri="{FF2B5EF4-FFF2-40B4-BE49-F238E27FC236}">
                <a16:creationId xmlns:a16="http://schemas.microsoft.com/office/drawing/2014/main" id="{D39C5673-7028-CDE6-14FF-32FEA964791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868864" y="4028677"/>
            <a:ext cx="447675" cy="855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9" name="Rectangle 15">
            <a:extLst>
              <a:ext uri="{FF2B5EF4-FFF2-40B4-BE49-F238E27FC236}">
                <a16:creationId xmlns:a16="http://schemas.microsoft.com/office/drawing/2014/main" id="{819ADD44-A3FD-B596-2181-6E4226D3C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6802" y="4425552"/>
            <a:ext cx="427038" cy="37306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0" name="Line 16">
            <a:extLst>
              <a:ext uri="{FF2B5EF4-FFF2-40B4-BE49-F238E27FC236}">
                <a16:creationId xmlns:a16="http://schemas.microsoft.com/office/drawing/2014/main" id="{1CB6DD2A-9CEC-D98B-D627-C35E0CF81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0452" y="4425552"/>
            <a:ext cx="43973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1" name="Line 17">
            <a:extLst>
              <a:ext uri="{FF2B5EF4-FFF2-40B4-BE49-F238E27FC236}">
                <a16:creationId xmlns:a16="http://schemas.microsoft.com/office/drawing/2014/main" id="{00D49BAC-6A0B-A1A3-CA56-F14EA6307B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6802" y="4047727"/>
            <a:ext cx="0" cy="75723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" name="Line 18">
            <a:extLst>
              <a:ext uri="{FF2B5EF4-FFF2-40B4-BE49-F238E27FC236}">
                <a16:creationId xmlns:a16="http://schemas.microsoft.com/office/drawing/2014/main" id="{F6329893-E944-7B5F-CBFB-1D63E333F370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3839" y="4047727"/>
            <a:ext cx="0" cy="757237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3" name="Line 19">
            <a:extLst>
              <a:ext uri="{FF2B5EF4-FFF2-40B4-BE49-F238E27FC236}">
                <a16:creationId xmlns:a16="http://schemas.microsoft.com/office/drawing/2014/main" id="{33E3A08E-B3F9-2BFF-A6FB-8427B9C88D15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0452" y="4054077"/>
            <a:ext cx="43973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4" name="Line 20">
            <a:extLst>
              <a:ext uri="{FF2B5EF4-FFF2-40B4-BE49-F238E27FC236}">
                <a16:creationId xmlns:a16="http://schemas.microsoft.com/office/drawing/2014/main" id="{073BB7B5-8A1E-76F0-F36F-F191DFCDFE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0452" y="4798614"/>
            <a:ext cx="439738" cy="0"/>
          </a:xfrm>
          <a:prstGeom prst="line">
            <a:avLst/>
          </a:prstGeom>
          <a:noFill/>
          <a:ln w="12700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5" name="Rectangle 21">
            <a:extLst>
              <a:ext uri="{FF2B5EF4-FFF2-40B4-BE49-F238E27FC236}">
                <a16:creationId xmlns:a16="http://schemas.microsoft.com/office/drawing/2014/main" id="{4A59B286-4BF5-60DA-49CC-DAD8FE516A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552" y="4095352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6" name="Rectangle 22">
            <a:extLst>
              <a:ext uri="{FF2B5EF4-FFF2-40B4-BE49-F238E27FC236}">
                <a16:creationId xmlns:a16="http://schemas.microsoft.com/office/drawing/2014/main" id="{AF7308A1-665F-4FD9-EC79-3C09FC76C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5552" y="4470002"/>
            <a:ext cx="12343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4" name="AutoShape 3">
            <a:extLst>
              <a:ext uri="{FF2B5EF4-FFF2-40B4-BE49-F238E27FC236}">
                <a16:creationId xmlns:a16="http://schemas.microsoft.com/office/drawing/2014/main" id="{9B0B0B75-2522-FF39-1D23-B3DDD4A70A0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119968" y="5691836"/>
            <a:ext cx="10801350" cy="120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" name="Rectangle 5">
            <a:extLst>
              <a:ext uri="{FF2B5EF4-FFF2-40B4-BE49-F238E27FC236}">
                <a16:creationId xmlns:a16="http://schemas.microsoft.com/office/drawing/2014/main" id="{6D4FFE73-2A5E-0A34-1E70-BA1A623A8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375" y="5870575"/>
            <a:ext cx="446088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Wingdings" panose="05000000000000000000" pitchFamily="2" charset="2"/>
              </a:rPr>
              <a:t>è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6" name="Rectangle 6">
            <a:extLst>
              <a:ext uri="{FF2B5EF4-FFF2-40B4-BE49-F238E27FC236}">
                <a16:creationId xmlns:a16="http://schemas.microsoft.com/office/drawing/2014/main" id="{AC0EF719-FEE8-8463-2555-70F82CE7B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25" y="5857875"/>
            <a:ext cx="1622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ptos" panose="020B0004020202020204" pitchFamily="34" charset="0"/>
              </a:rPr>
              <a:t>Critical path: 1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7" name="Rectangle 7">
            <a:extLst>
              <a:ext uri="{FF2B5EF4-FFF2-40B4-BE49-F238E27FC236}">
                <a16:creationId xmlns:a16="http://schemas.microsoft.com/office/drawing/2014/main" id="{3A0FA816-346B-8E86-5A15-B55A0C88E9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6375" y="5857875"/>
            <a:ext cx="233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ptos" panose="020B0004020202020204" pitchFamily="34" charset="0"/>
              </a:rPr>
              <a:t>–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8" name="Rectangle 8">
            <a:extLst>
              <a:ext uri="{FF2B5EF4-FFF2-40B4-BE49-F238E27FC236}">
                <a16:creationId xmlns:a16="http://schemas.microsoft.com/office/drawing/2014/main" id="{B12DF187-5C52-7FB3-FAD7-70454FCBB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188" y="5857875"/>
            <a:ext cx="2952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ptos" panose="020B0004020202020204" pitchFamily="34" charset="0"/>
              </a:rPr>
              <a:t>2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9" name="Rectangle 9">
            <a:extLst>
              <a:ext uri="{FF2B5EF4-FFF2-40B4-BE49-F238E27FC236}">
                <a16:creationId xmlns:a16="http://schemas.microsoft.com/office/drawing/2014/main" id="{9C660C54-3964-30D4-5C7E-5B0D1B47C2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5463" y="5857875"/>
            <a:ext cx="2317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ptos" panose="020B0004020202020204" pitchFamily="34" charset="0"/>
              </a:rPr>
              <a:t>–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0" name="Rectangle 10">
            <a:extLst>
              <a:ext uri="{FF2B5EF4-FFF2-40B4-BE49-F238E27FC236}">
                <a16:creationId xmlns:a16="http://schemas.microsoft.com/office/drawing/2014/main" id="{8F3A9681-8F45-8CF5-FE9F-17661643C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6275" y="5857875"/>
            <a:ext cx="2952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ptos" panose="020B0004020202020204" pitchFamily="34" charset="0"/>
              </a:rPr>
              <a:t>3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1" name="Rectangle 11">
            <a:extLst>
              <a:ext uri="{FF2B5EF4-FFF2-40B4-BE49-F238E27FC236}">
                <a16:creationId xmlns:a16="http://schemas.microsoft.com/office/drawing/2014/main" id="{F6A6BA57-428E-93B6-FCB9-AA97D4E16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4550" y="5857875"/>
            <a:ext cx="233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ptos" panose="020B0004020202020204" pitchFamily="34" charset="0"/>
              </a:rPr>
              <a:t>–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2" name="Rectangle 12">
            <a:extLst>
              <a:ext uri="{FF2B5EF4-FFF2-40B4-BE49-F238E27FC236}">
                <a16:creationId xmlns:a16="http://schemas.microsoft.com/office/drawing/2014/main" id="{53381F60-8BBA-2D16-E534-8C77F2922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5363" y="5857875"/>
            <a:ext cx="2952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ptos" panose="020B0004020202020204" pitchFamily="34" charset="0"/>
              </a:rPr>
              <a:t>4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3" name="Rectangle 13">
            <a:extLst>
              <a:ext uri="{FF2B5EF4-FFF2-40B4-BE49-F238E27FC236}">
                <a16:creationId xmlns:a16="http://schemas.microsoft.com/office/drawing/2014/main" id="{F82C7DF9-EDDD-0128-5D06-BC76F01BE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3638" y="5857875"/>
            <a:ext cx="233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ptos" panose="020B0004020202020204" pitchFamily="34" charset="0"/>
              </a:rPr>
              <a:t>–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4" name="Rectangle 14">
            <a:extLst>
              <a:ext uri="{FF2B5EF4-FFF2-40B4-BE49-F238E27FC236}">
                <a16:creationId xmlns:a16="http://schemas.microsoft.com/office/drawing/2014/main" id="{40C91739-8A67-BC0F-D0DC-82B339E3B7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4450" y="5857875"/>
            <a:ext cx="16991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ptos" panose="020B0004020202020204" pitchFamily="34" charset="0"/>
              </a:rPr>
              <a:t>6</a:t>
            </a:r>
            <a:r>
              <a:rPr lang="en-US" altLang="en-US" dirty="0">
                <a:solidFill>
                  <a:srgbClr val="FF0000"/>
                </a:solidFill>
                <a:latin typeface="Aptos" panose="020B00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5" name="Rectangle 15">
            <a:extLst>
              <a:ext uri="{FF2B5EF4-FFF2-40B4-BE49-F238E27FC236}">
                <a16:creationId xmlns:a16="http://schemas.microsoft.com/office/drawing/2014/main" id="{48AAC0A3-91EA-A6AE-91A1-28B7805F3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7250" y="5870575"/>
            <a:ext cx="446088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Wingdings" panose="05000000000000000000" pitchFamily="2" charset="2"/>
              </a:rPr>
              <a:t>è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6" name="Rectangle 16">
            <a:extLst>
              <a:ext uri="{FF2B5EF4-FFF2-40B4-BE49-F238E27FC236}">
                <a16:creationId xmlns:a16="http://schemas.microsoft.com/office/drawing/2014/main" id="{C6E52307-893A-20A0-EDF3-39352FC4B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3800" y="5857875"/>
            <a:ext cx="2076450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ptos" panose="020B0004020202020204" pitchFamily="34" charset="0"/>
              </a:rPr>
              <a:t>Critical activities: B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7" name="Rectangle 17">
            <a:extLst>
              <a:ext uri="{FF2B5EF4-FFF2-40B4-BE49-F238E27FC236}">
                <a16:creationId xmlns:a16="http://schemas.microsoft.com/office/drawing/2014/main" id="{3919E7D6-F482-3FA9-70FD-DD26B6388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3250" y="5857875"/>
            <a:ext cx="233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ptos" panose="020B0004020202020204" pitchFamily="34" charset="0"/>
              </a:rPr>
              <a:t>–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8" name="Rectangle 18">
            <a:extLst>
              <a:ext uri="{FF2B5EF4-FFF2-40B4-BE49-F238E27FC236}">
                <a16:creationId xmlns:a16="http://schemas.microsoft.com/office/drawing/2014/main" id="{8EC3045F-F12C-91C5-03E5-449C80197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063" y="5857875"/>
            <a:ext cx="33178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ptos" panose="020B0004020202020204" pitchFamily="34" charset="0"/>
              </a:rPr>
              <a:t>C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9" name="Rectangle 19">
            <a:extLst>
              <a:ext uri="{FF2B5EF4-FFF2-40B4-BE49-F238E27FC236}">
                <a16:creationId xmlns:a16="http://schemas.microsoft.com/office/drawing/2014/main" id="{9C266837-6697-D0B3-D16D-AC8A7A5FD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7263" y="5857875"/>
            <a:ext cx="233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ptos" panose="020B0004020202020204" pitchFamily="34" charset="0"/>
              </a:rPr>
              <a:t>–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0" name="Rectangle 20">
            <a:extLst>
              <a:ext uri="{FF2B5EF4-FFF2-40B4-BE49-F238E27FC236}">
                <a16:creationId xmlns:a16="http://schemas.microsoft.com/office/drawing/2014/main" id="{E89EB5B8-692B-3A32-8F11-85FEE08AE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8075" y="5857875"/>
            <a:ext cx="3016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ptos" panose="020B0004020202020204" pitchFamily="34" charset="0"/>
              </a:rPr>
              <a:t>E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1" name="Rectangle 21">
            <a:extLst>
              <a:ext uri="{FF2B5EF4-FFF2-40B4-BE49-F238E27FC236}">
                <a16:creationId xmlns:a16="http://schemas.microsoft.com/office/drawing/2014/main" id="{DB11E8D3-0A03-16DC-CB72-76671387D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113" y="5857875"/>
            <a:ext cx="233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ptos" panose="020B0004020202020204" pitchFamily="34" charset="0"/>
              </a:rPr>
              <a:t>–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2" name="Rectangle 22">
            <a:extLst>
              <a:ext uri="{FF2B5EF4-FFF2-40B4-BE49-F238E27FC236}">
                <a16:creationId xmlns:a16="http://schemas.microsoft.com/office/drawing/2014/main" id="{A6475004-B2CF-9B07-7CBB-BE31C41736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1925" y="5857875"/>
            <a:ext cx="233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ptos" panose="020B0004020202020204" pitchFamily="34" charset="0"/>
              </a:rPr>
              <a:t>I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3" name="Rectangle 23">
            <a:extLst>
              <a:ext uri="{FF2B5EF4-FFF2-40B4-BE49-F238E27FC236}">
                <a16:creationId xmlns:a16="http://schemas.microsoft.com/office/drawing/2014/main" id="{DB824BB3-1C01-DD81-3F2A-7F4B6D396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8375" y="6419850"/>
            <a:ext cx="446088" cy="29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Wingdings" panose="05000000000000000000" pitchFamily="2" charset="2"/>
              </a:rPr>
              <a:t>è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4" name="Rectangle 24">
            <a:extLst>
              <a:ext uri="{FF2B5EF4-FFF2-40B4-BE49-F238E27FC236}">
                <a16:creationId xmlns:a16="http://schemas.microsoft.com/office/drawing/2014/main" id="{438F5A00-463C-F946-B186-ECE860D72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4125" y="6408738"/>
            <a:ext cx="8302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ptos" panose="020B0004020202020204" pitchFamily="34" charset="0"/>
              </a:rPr>
              <a:t>Project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5" name="Rectangle 25">
            <a:extLst>
              <a:ext uri="{FF2B5EF4-FFF2-40B4-BE49-F238E27FC236}">
                <a16:creationId xmlns:a16="http://schemas.microsoft.com/office/drawing/2014/main" id="{B85F5638-76E4-0EB8-D90B-242ED19093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8663" y="6408738"/>
            <a:ext cx="96043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ptos" panose="020B0004020202020204" pitchFamily="34" charset="0"/>
              </a:rPr>
              <a:t>duration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26">
            <a:extLst>
              <a:ext uri="{FF2B5EF4-FFF2-40B4-BE49-F238E27FC236}">
                <a16:creationId xmlns:a16="http://schemas.microsoft.com/office/drawing/2014/main" id="{379E4EDA-B3CC-C740-01E4-A0DEB2570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8613" y="6408738"/>
            <a:ext cx="24923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ptos" panose="020B0004020202020204" pitchFamily="34" charset="0"/>
              </a:rPr>
              <a:t>=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27">
            <a:extLst>
              <a:ext uri="{FF2B5EF4-FFF2-40B4-BE49-F238E27FC236}">
                <a16:creationId xmlns:a16="http://schemas.microsoft.com/office/drawing/2014/main" id="{65B8F1E8-8697-025C-2CD8-C34C525886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6888" y="6408738"/>
            <a:ext cx="2508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28">
            <a:extLst>
              <a:ext uri="{FF2B5EF4-FFF2-40B4-BE49-F238E27FC236}">
                <a16:creationId xmlns:a16="http://schemas.microsoft.com/office/drawing/2014/main" id="{ECF426E0-D677-ACE5-3954-9E4CD36A7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5163" y="6408738"/>
            <a:ext cx="24923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ptos" panose="020B00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F787804F-98ED-43E9-26A6-A6762A66E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3438" y="6408738"/>
            <a:ext cx="2508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ptos" panose="020B0004020202020204" pitchFamily="34" charset="0"/>
              </a:rPr>
              <a:t>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Rectangle 30">
            <a:extLst>
              <a:ext uri="{FF2B5EF4-FFF2-40B4-BE49-F238E27FC236}">
                <a16:creationId xmlns:a16="http://schemas.microsoft.com/office/drawing/2014/main" id="{CF911B88-4097-9AF3-0A6A-3224A6E5F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713" y="6408738"/>
            <a:ext cx="24923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ptos" panose="020B00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610CE78E-0522-5054-1AD0-C282EE4F4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1575" y="6408738"/>
            <a:ext cx="24923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ptos" panose="020B0004020202020204" pitchFamily="34" charset="0"/>
              </a:rPr>
              <a:t>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1DDC20D0-39F3-1565-F06B-2555A697A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8263" y="6408738"/>
            <a:ext cx="2508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ptos" panose="020B0004020202020204" pitchFamily="34" charset="0"/>
              </a:rPr>
              <a:t>+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33">
            <a:extLst>
              <a:ext uri="{FF2B5EF4-FFF2-40B4-BE49-F238E27FC236}">
                <a16:creationId xmlns:a16="http://schemas.microsoft.com/office/drawing/2014/main" id="{C64A6C07-3445-0E8D-9915-597FBDB11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46538" y="6408738"/>
            <a:ext cx="249238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7A9B0618-E869-533B-B5A6-FB15BD982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4813" y="6408738"/>
            <a:ext cx="2508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ptos" panose="020B0004020202020204" pitchFamily="34" charset="0"/>
              </a:rPr>
              <a:t>=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35">
            <a:extLst>
              <a:ext uri="{FF2B5EF4-FFF2-40B4-BE49-F238E27FC236}">
                <a16:creationId xmlns:a16="http://schemas.microsoft.com/office/drawing/2014/main" id="{D9829DE9-A3EB-E6CF-DE0E-0A874D4FD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088" y="6408738"/>
            <a:ext cx="37147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ptos" panose="020B0004020202020204" pitchFamily="34" charset="0"/>
              </a:rPr>
              <a:t>17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36">
            <a:extLst>
              <a:ext uri="{FF2B5EF4-FFF2-40B4-BE49-F238E27FC236}">
                <a16:creationId xmlns:a16="http://schemas.microsoft.com/office/drawing/2014/main" id="{471C28D7-1704-B1A8-7D00-2A600DCC5F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3600" y="6408738"/>
            <a:ext cx="64611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ptos" panose="020B0004020202020204" pitchFamily="34" charset="0"/>
              </a:rPr>
              <a:t>week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37">
            <a:extLst>
              <a:ext uri="{FF2B5EF4-FFF2-40B4-BE49-F238E27FC236}">
                <a16:creationId xmlns:a16="http://schemas.microsoft.com/office/drawing/2014/main" id="{97A8E55C-60DC-B564-7945-73DCEB49F8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6363" y="6408738"/>
            <a:ext cx="23971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ptos" panose="020B0004020202020204" pitchFamily="34" charset="0"/>
              </a:rPr>
              <a:t>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017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0"/>
      <p:bldP spid="236" grpId="0"/>
      <p:bldP spid="237" grpId="0"/>
      <p:bldP spid="238" grpId="0"/>
      <p:bldP spid="239" grpId="0"/>
      <p:bldP spid="240" grpId="0"/>
      <p:bldP spid="241" grpId="0"/>
      <p:bldP spid="242" grpId="0"/>
      <p:bldP spid="243" grpId="0"/>
      <p:bldP spid="244" grpId="0"/>
      <p:bldP spid="245" grpId="0"/>
      <p:bldP spid="246" grpId="0"/>
      <p:bldP spid="247" grpId="0"/>
      <p:bldP spid="248" grpId="0"/>
      <p:bldP spid="249" grpId="0"/>
      <p:bldP spid="250" grpId="0"/>
      <p:bldP spid="251" grpId="0"/>
      <p:bldP spid="252" grpId="0"/>
      <p:bldP spid="253" grpId="0"/>
      <p:bldP spid="254" grpId="0"/>
      <p:bldP spid="255" grpId="0"/>
      <p:bldP spid="34" grpId="0"/>
      <p:bldP spid="35" grpId="0"/>
      <p:bldP spid="36" grpId="0"/>
      <p:bldP spid="37" grpId="0"/>
      <p:bldP spid="38" grpId="0"/>
      <p:bldP spid="40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366D1-17DF-1197-BFD9-30242E968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How to Allocate Resources Effectively?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BD539-8A36-6B26-EAC3-142CE5AF0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4686" y="4040332"/>
            <a:ext cx="10515600" cy="1500187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0000"/>
                </a:solidFill>
                <a:sym typeface="Wingdings" panose="05000000000000000000" pitchFamily="2" charset="2"/>
              </a:rPr>
              <a:t> Using Gantt Chart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04B87-BAF2-AF05-1D52-7F4BEAD07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2F41-1403-499F-BB91-CAD155FCBA0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20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6D704-CA0D-9207-58C8-5A062C0F6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AD8D9-57F4-603D-309C-78239B92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EA690-61CC-4FA6-A36F-5A94E16CD78E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FE1BA5-518F-8C2B-1680-C8FE531FCC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297436"/>
              </p:ext>
            </p:extLst>
          </p:nvPr>
        </p:nvGraphicFramePr>
        <p:xfrm>
          <a:off x="3415665" y="1330960"/>
          <a:ext cx="5727383" cy="434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6792">
                  <a:extLst>
                    <a:ext uri="{9D8B030D-6E8A-4147-A177-3AD203B41FA5}">
                      <a16:colId xmlns:a16="http://schemas.microsoft.com/office/drawing/2014/main" val="1352205909"/>
                    </a:ext>
                  </a:extLst>
                </a:gridCol>
                <a:gridCol w="1537018">
                  <a:extLst>
                    <a:ext uri="{9D8B030D-6E8A-4147-A177-3AD203B41FA5}">
                      <a16:colId xmlns:a16="http://schemas.microsoft.com/office/drawing/2014/main" val="2052567635"/>
                    </a:ext>
                  </a:extLst>
                </a:gridCol>
                <a:gridCol w="1464945">
                  <a:extLst>
                    <a:ext uri="{9D8B030D-6E8A-4147-A177-3AD203B41FA5}">
                      <a16:colId xmlns:a16="http://schemas.microsoft.com/office/drawing/2014/main" val="3628757934"/>
                    </a:ext>
                  </a:extLst>
                </a:gridCol>
                <a:gridCol w="1718628">
                  <a:extLst>
                    <a:ext uri="{9D8B030D-6E8A-4147-A177-3AD203B41FA5}">
                      <a16:colId xmlns:a16="http://schemas.microsoft.com/office/drawing/2014/main" val="3075247653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Project 3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9080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Predecessor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Time </a:t>
                      </a:r>
                    </a:p>
                    <a:p>
                      <a:pPr algn="ctr"/>
                      <a:r>
                        <a:rPr lang="en-US" b="1" dirty="0"/>
                        <a:t>(week)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Workforce </a:t>
                      </a:r>
                    </a:p>
                    <a:p>
                      <a:pPr algn="ctr"/>
                      <a:r>
                        <a:rPr lang="en-US" b="1" dirty="0"/>
                        <a:t>(person/week)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2928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119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49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5587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39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A,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259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A,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0472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A,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085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D, 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24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8280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0DBB81F-6E83-6C93-50E5-BD66E4119AF8}"/>
              </a:ext>
            </a:extLst>
          </p:cNvPr>
          <p:cNvSpPr txBox="1"/>
          <p:nvPr/>
        </p:nvSpPr>
        <p:spPr>
          <a:xfrm>
            <a:off x="453390" y="6031210"/>
            <a:ext cx="115481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n-US" sz="2400" dirty="0">
                <a:solidFill>
                  <a:srgbClr val="FF0000"/>
                </a:solidFill>
              </a:rPr>
              <a:t>Requirement: Allocate workforce so that </a:t>
            </a:r>
            <a:r>
              <a:rPr lang="en-US" sz="2400" b="1" i="1" dirty="0">
                <a:solidFill>
                  <a:srgbClr val="FF0000"/>
                </a:solidFill>
              </a:rPr>
              <a:t>do not </a:t>
            </a:r>
            <a:r>
              <a:rPr lang="en-US" sz="2400" i="1" dirty="0">
                <a:solidFill>
                  <a:srgbClr val="FF0000"/>
                </a:solidFill>
              </a:rPr>
              <a:t>use more than 85 people per week</a:t>
            </a:r>
            <a:r>
              <a:rPr lang="en-US" sz="24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8793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163A-C483-9150-CA46-B4F713C0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Example (</a:t>
            </a:r>
            <a:r>
              <a:rPr lang="en-US" dirty="0" err="1"/>
              <a:t>cont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Why &gt; 85 people/week?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F8208-4E00-F767-B668-03303408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EA690-61CC-4FA6-A36F-5A94E16CD78E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A8BB41-31DD-6C33-0FFB-CCE0F62B4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852921"/>
              </p:ext>
            </p:extLst>
          </p:nvPr>
        </p:nvGraphicFramePr>
        <p:xfrm>
          <a:off x="250535" y="1386416"/>
          <a:ext cx="11641085" cy="4498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1704">
                  <a:extLst>
                    <a:ext uri="{9D8B030D-6E8A-4147-A177-3AD203B41FA5}">
                      <a16:colId xmlns:a16="http://schemas.microsoft.com/office/drawing/2014/main" val="1300585689"/>
                    </a:ext>
                  </a:extLst>
                </a:gridCol>
                <a:gridCol w="1163840">
                  <a:extLst>
                    <a:ext uri="{9D8B030D-6E8A-4147-A177-3AD203B41FA5}">
                      <a16:colId xmlns:a16="http://schemas.microsoft.com/office/drawing/2014/main" val="207439732"/>
                    </a:ext>
                  </a:extLst>
                </a:gridCol>
                <a:gridCol w="1136841">
                  <a:extLst>
                    <a:ext uri="{9D8B030D-6E8A-4147-A177-3AD203B41FA5}">
                      <a16:colId xmlns:a16="http://schemas.microsoft.com/office/drawing/2014/main" val="3856231027"/>
                    </a:ext>
                  </a:extLst>
                </a:gridCol>
                <a:gridCol w="653540">
                  <a:extLst>
                    <a:ext uri="{9D8B030D-6E8A-4147-A177-3AD203B41FA5}">
                      <a16:colId xmlns:a16="http://schemas.microsoft.com/office/drawing/2014/main" val="322012935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4123373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281726993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06324488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24307323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61730687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870399854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703517827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67973629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196122167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19252964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96087238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594214959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29993557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5249368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58824005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908629994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768229412"/>
                    </a:ext>
                  </a:extLst>
                </a:gridCol>
              </a:tblGrid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Predecessor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(week)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Labor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501767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98666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980701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259366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1333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A,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946590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A,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7103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A,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884700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D, 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624432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549036"/>
                  </a:ext>
                </a:extLst>
              </a:tr>
              <a:tr h="374904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Weeks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46180450"/>
                  </a:ext>
                </a:extLst>
              </a:tr>
              <a:tr h="374904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labors/week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148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130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130</a:t>
                      </a:r>
                    </a:p>
                  </a:txBody>
                  <a:tcPr anchor="ctr"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349787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C3805D2-CF4B-5D92-E0C0-05F1AF2E1EFF}"/>
              </a:ext>
            </a:extLst>
          </p:cNvPr>
          <p:cNvSpPr/>
          <p:nvPr/>
        </p:nvSpPr>
        <p:spPr>
          <a:xfrm>
            <a:off x="4895849" y="2010410"/>
            <a:ext cx="822960" cy="45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F14688-E694-23CF-27A1-40FCC92BE760}"/>
              </a:ext>
            </a:extLst>
          </p:cNvPr>
          <p:cNvSpPr/>
          <p:nvPr/>
        </p:nvSpPr>
        <p:spPr>
          <a:xfrm>
            <a:off x="4895849" y="2390034"/>
            <a:ext cx="1234440" cy="457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485B53-EC2B-E726-068A-C7B90564D951}"/>
              </a:ext>
            </a:extLst>
          </p:cNvPr>
          <p:cNvSpPr/>
          <p:nvPr/>
        </p:nvSpPr>
        <p:spPr>
          <a:xfrm>
            <a:off x="6130289" y="2756323"/>
            <a:ext cx="2057400" cy="457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4B1551-D3F4-E2F1-54EC-FEFF6FE39C84}"/>
              </a:ext>
            </a:extLst>
          </p:cNvPr>
          <p:cNvSpPr/>
          <p:nvPr/>
        </p:nvSpPr>
        <p:spPr>
          <a:xfrm>
            <a:off x="6130289" y="3135947"/>
            <a:ext cx="2468880" cy="45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483A8B-94FE-6468-F341-42BA1A472D7D}"/>
              </a:ext>
            </a:extLst>
          </p:cNvPr>
          <p:cNvSpPr/>
          <p:nvPr/>
        </p:nvSpPr>
        <p:spPr>
          <a:xfrm>
            <a:off x="8187689" y="3501390"/>
            <a:ext cx="3291840" cy="457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3F70F2-6E44-EFEC-35C0-C9E4FD9610F6}"/>
              </a:ext>
            </a:extLst>
          </p:cNvPr>
          <p:cNvSpPr/>
          <p:nvPr/>
        </p:nvSpPr>
        <p:spPr>
          <a:xfrm>
            <a:off x="8189593" y="3880119"/>
            <a:ext cx="1645920" cy="45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957DFF-FD2B-76A9-C3A1-28D9C3B30A39}"/>
              </a:ext>
            </a:extLst>
          </p:cNvPr>
          <p:cNvSpPr/>
          <p:nvPr/>
        </p:nvSpPr>
        <p:spPr>
          <a:xfrm>
            <a:off x="8187689" y="4252541"/>
            <a:ext cx="1234440" cy="45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23D2BD-73EE-3234-B219-4A2B62C195B2}"/>
              </a:ext>
            </a:extLst>
          </p:cNvPr>
          <p:cNvSpPr/>
          <p:nvPr/>
        </p:nvSpPr>
        <p:spPr>
          <a:xfrm>
            <a:off x="9422129" y="4631270"/>
            <a:ext cx="822960" cy="45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AD1FD4-3DD8-44AC-0114-A97FC623A73C}"/>
              </a:ext>
            </a:extLst>
          </p:cNvPr>
          <p:cNvSpPr/>
          <p:nvPr/>
        </p:nvSpPr>
        <p:spPr>
          <a:xfrm>
            <a:off x="11479529" y="5021795"/>
            <a:ext cx="411480" cy="457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31EBCB-66C1-7FD4-BFE7-E286786B4D41}"/>
              </a:ext>
            </a:extLst>
          </p:cNvPr>
          <p:cNvSpPr txBox="1"/>
          <p:nvPr/>
        </p:nvSpPr>
        <p:spPr>
          <a:xfrm>
            <a:off x="250535" y="6219168"/>
            <a:ext cx="106824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n-US" sz="2400" b="1" dirty="0">
                <a:solidFill>
                  <a:srgbClr val="FF0000"/>
                </a:solidFill>
                <a:sym typeface="Wingdings" panose="05000000000000000000" pitchFamily="2" charset="2"/>
              </a:rPr>
              <a:t>Invalid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 workforce distribution (since weeks 9 – 11 use more than 85 people)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741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163A-C483-9150-CA46-B4F713C0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Example (</a:t>
            </a:r>
            <a:r>
              <a:rPr lang="en-US" dirty="0" err="1"/>
              <a:t>cont</a:t>
            </a:r>
            <a:r>
              <a:rPr lang="en-US" dirty="0"/>
              <a:t>) </a:t>
            </a:r>
            <a:br>
              <a:rPr lang="en-US" dirty="0"/>
            </a:br>
            <a:r>
              <a:rPr lang="en-US" dirty="0"/>
              <a:t>Balancing Workforce Distribution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F8208-4E00-F767-B668-033034086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EA690-61CC-4FA6-A36F-5A94E16CD78E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A8BB41-31DD-6C33-0FFB-CCE0F62B4F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921007"/>
              </p:ext>
            </p:extLst>
          </p:nvPr>
        </p:nvGraphicFramePr>
        <p:xfrm>
          <a:off x="250535" y="1386416"/>
          <a:ext cx="11641085" cy="44988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1704">
                  <a:extLst>
                    <a:ext uri="{9D8B030D-6E8A-4147-A177-3AD203B41FA5}">
                      <a16:colId xmlns:a16="http://schemas.microsoft.com/office/drawing/2014/main" val="1300585689"/>
                    </a:ext>
                  </a:extLst>
                </a:gridCol>
                <a:gridCol w="1163840">
                  <a:extLst>
                    <a:ext uri="{9D8B030D-6E8A-4147-A177-3AD203B41FA5}">
                      <a16:colId xmlns:a16="http://schemas.microsoft.com/office/drawing/2014/main" val="207439732"/>
                    </a:ext>
                  </a:extLst>
                </a:gridCol>
                <a:gridCol w="1136841">
                  <a:extLst>
                    <a:ext uri="{9D8B030D-6E8A-4147-A177-3AD203B41FA5}">
                      <a16:colId xmlns:a16="http://schemas.microsoft.com/office/drawing/2014/main" val="3856231027"/>
                    </a:ext>
                  </a:extLst>
                </a:gridCol>
                <a:gridCol w="653540">
                  <a:extLst>
                    <a:ext uri="{9D8B030D-6E8A-4147-A177-3AD203B41FA5}">
                      <a16:colId xmlns:a16="http://schemas.microsoft.com/office/drawing/2014/main" val="322012935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4123373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281726993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06324488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243073231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61730687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870399854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703517827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67973629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3196122167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19252964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960872380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594214959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299935572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52493686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588240055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1908629994"/>
                    </a:ext>
                  </a:extLst>
                </a:gridCol>
                <a:gridCol w="411480">
                  <a:extLst>
                    <a:ext uri="{9D8B030D-6E8A-4147-A177-3AD203B41FA5}">
                      <a16:colId xmlns:a16="http://schemas.microsoft.com/office/drawing/2014/main" val="2768229412"/>
                    </a:ext>
                  </a:extLst>
                </a:gridCol>
              </a:tblGrid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Predecessor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Time (week)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Labor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6501767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198666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980701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1259366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1333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A,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946590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A,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7103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A,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2884700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D, 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624432"/>
                  </a:ext>
                </a:extLst>
              </a:tr>
              <a:tr h="37490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3549036"/>
                  </a:ext>
                </a:extLst>
              </a:tr>
              <a:tr h="374904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Weeks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15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16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17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546180450"/>
                  </a:ext>
                </a:extLst>
              </a:tr>
              <a:tr h="374904">
                <a:tc gridSpan="4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Total labors/week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43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25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70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85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85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70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85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85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72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349787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5C3805D2-CF4B-5D92-E0C0-05F1AF2E1EFF}"/>
              </a:ext>
            </a:extLst>
          </p:cNvPr>
          <p:cNvSpPr/>
          <p:nvPr/>
        </p:nvSpPr>
        <p:spPr>
          <a:xfrm>
            <a:off x="4895849" y="2010410"/>
            <a:ext cx="822960" cy="45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F14688-E694-23CF-27A1-40FCC92BE760}"/>
              </a:ext>
            </a:extLst>
          </p:cNvPr>
          <p:cNvSpPr/>
          <p:nvPr/>
        </p:nvSpPr>
        <p:spPr>
          <a:xfrm>
            <a:off x="4895849" y="2390034"/>
            <a:ext cx="1234440" cy="457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485B53-EC2B-E726-068A-C7B90564D951}"/>
              </a:ext>
            </a:extLst>
          </p:cNvPr>
          <p:cNvSpPr/>
          <p:nvPr/>
        </p:nvSpPr>
        <p:spPr>
          <a:xfrm>
            <a:off x="6130289" y="2756323"/>
            <a:ext cx="2057400" cy="457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4B1551-D3F4-E2F1-54EC-FEFF6FE39C84}"/>
              </a:ext>
            </a:extLst>
          </p:cNvPr>
          <p:cNvSpPr/>
          <p:nvPr/>
        </p:nvSpPr>
        <p:spPr>
          <a:xfrm>
            <a:off x="6130289" y="3135947"/>
            <a:ext cx="2468880" cy="45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483A8B-94FE-6468-F341-42BA1A472D7D}"/>
              </a:ext>
            </a:extLst>
          </p:cNvPr>
          <p:cNvSpPr/>
          <p:nvPr/>
        </p:nvSpPr>
        <p:spPr>
          <a:xfrm>
            <a:off x="8187689" y="3501390"/>
            <a:ext cx="3291840" cy="457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F3F70F2-6E44-EFEC-35C0-C9E4FD9610F6}"/>
              </a:ext>
            </a:extLst>
          </p:cNvPr>
          <p:cNvSpPr/>
          <p:nvPr/>
        </p:nvSpPr>
        <p:spPr>
          <a:xfrm>
            <a:off x="9010649" y="3896672"/>
            <a:ext cx="1645920" cy="45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D957DFF-FD2B-76A9-C3A1-28D9C3B30A39}"/>
              </a:ext>
            </a:extLst>
          </p:cNvPr>
          <p:cNvSpPr/>
          <p:nvPr/>
        </p:nvSpPr>
        <p:spPr>
          <a:xfrm>
            <a:off x="10665805" y="4263395"/>
            <a:ext cx="1234440" cy="45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F23D2BD-73EE-3234-B219-4A2B62C195B2}"/>
              </a:ext>
            </a:extLst>
          </p:cNvPr>
          <p:cNvSpPr/>
          <p:nvPr/>
        </p:nvSpPr>
        <p:spPr>
          <a:xfrm>
            <a:off x="9422129" y="4631270"/>
            <a:ext cx="822960" cy="45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8AD1FD4-3DD8-44AC-0114-A97FC623A73C}"/>
              </a:ext>
            </a:extLst>
          </p:cNvPr>
          <p:cNvSpPr/>
          <p:nvPr/>
        </p:nvSpPr>
        <p:spPr>
          <a:xfrm>
            <a:off x="11479529" y="5021795"/>
            <a:ext cx="411480" cy="457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B1C2CBE-7099-320C-7ADB-89F89E3CFF68}"/>
              </a:ext>
            </a:extLst>
          </p:cNvPr>
          <p:cNvSpPr txBox="1"/>
          <p:nvPr/>
        </p:nvSpPr>
        <p:spPr>
          <a:xfrm>
            <a:off x="8253093" y="3823409"/>
            <a:ext cx="6921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Delay Time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9A12A3B-0528-1FFE-24CE-EA11CA2A92DF}"/>
              </a:ext>
            </a:extLst>
          </p:cNvPr>
          <p:cNvCxnSpPr>
            <a:cxnSpLocks/>
          </p:cNvCxnSpPr>
          <p:nvPr/>
        </p:nvCxnSpPr>
        <p:spPr>
          <a:xfrm>
            <a:off x="8852885" y="3923437"/>
            <a:ext cx="1754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A876666-B33C-96A1-8244-A63082B1EDFD}"/>
              </a:ext>
            </a:extLst>
          </p:cNvPr>
          <p:cNvCxnSpPr>
            <a:cxnSpLocks/>
          </p:cNvCxnSpPr>
          <p:nvPr/>
        </p:nvCxnSpPr>
        <p:spPr>
          <a:xfrm flipH="1">
            <a:off x="8187861" y="3923437"/>
            <a:ext cx="16683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805619B1-C00E-67AD-46D5-C7A95B20485D}"/>
              </a:ext>
            </a:extLst>
          </p:cNvPr>
          <p:cNvSpPr txBox="1"/>
          <p:nvPr/>
        </p:nvSpPr>
        <p:spPr>
          <a:xfrm>
            <a:off x="9057581" y="4209087"/>
            <a:ext cx="69215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b="1" dirty="0"/>
              <a:t>Delay Time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971C53C-6DE9-AC1E-2BAD-1D475CA9C561}"/>
              </a:ext>
            </a:extLst>
          </p:cNvPr>
          <p:cNvCxnSpPr>
            <a:cxnSpLocks/>
          </p:cNvCxnSpPr>
          <p:nvPr/>
        </p:nvCxnSpPr>
        <p:spPr>
          <a:xfrm>
            <a:off x="9703551" y="4306093"/>
            <a:ext cx="9538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C23F90B-6169-A06A-7652-C94E0294E2A8}"/>
              </a:ext>
            </a:extLst>
          </p:cNvPr>
          <p:cNvCxnSpPr>
            <a:cxnSpLocks/>
          </p:cNvCxnSpPr>
          <p:nvPr/>
        </p:nvCxnSpPr>
        <p:spPr>
          <a:xfrm flipH="1">
            <a:off x="8209797" y="4306089"/>
            <a:ext cx="903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B6ABDAB1-CC1B-A63E-BD12-E43E0A46BAA3}"/>
              </a:ext>
            </a:extLst>
          </p:cNvPr>
          <p:cNvSpPr txBox="1"/>
          <p:nvPr/>
        </p:nvSpPr>
        <p:spPr>
          <a:xfrm>
            <a:off x="250535" y="6205833"/>
            <a:ext cx="72690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n-US" sz="2800" b="1" dirty="0">
                <a:solidFill>
                  <a:srgbClr val="FF0000"/>
                </a:solidFill>
              </a:rPr>
              <a:t>Solution</a:t>
            </a:r>
            <a:r>
              <a:rPr lang="en-US" sz="2800" dirty="0">
                <a:solidFill>
                  <a:srgbClr val="FF0000"/>
                </a:solidFill>
              </a:rPr>
              <a:t>: Delay non-critical activities.</a:t>
            </a:r>
          </a:p>
        </p:txBody>
      </p:sp>
    </p:spTree>
    <p:extLst>
      <p:ext uri="{BB962C8B-B14F-4D97-AF65-F5344CB8AC3E}">
        <p14:creationId xmlns:p14="http://schemas.microsoft.com/office/powerpoint/2010/main" val="2217294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71860-6015-F6E6-37DE-199B4571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to Reduce Project Duration?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579635-AD70-C14C-AC08-EB9C47DFCB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5556C-6DA7-15CC-5946-960D9302F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2F41-1403-499F-BB91-CAD155FCBA0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377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9FAB-D5B6-A7E6-6016-89EC90A0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Solution for Reducing Project Duration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FD7C7-C757-E802-54E5-DB8D83928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Shortening the duration of </a:t>
            </a:r>
            <a:r>
              <a:rPr lang="en-US" i="1" dirty="0"/>
              <a:t>critical activities</a:t>
            </a:r>
            <a:r>
              <a:rPr lang="en-US" dirty="0"/>
              <a:t>:</a:t>
            </a:r>
            <a:endParaRPr lang="en-US" i="1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Add more resources (e.g. workers, machines)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Reallocate the available resources</a:t>
            </a:r>
          </a:p>
          <a:p>
            <a:pPr lvl="2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Shifting resources from non-critical activities to critical activities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C46FB-D62E-8995-6F57-EEC16F363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EA690-61CC-4FA6-A36F-5A94E16CD78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3863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ED88F1-3802-C9BD-7FDE-790A9CF11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Summary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18150A-3D88-0F12-124A-3C0AF177F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dirty="0"/>
              <a:t> How to Select the Best Project?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 Using the weighted scoring model</a:t>
            </a:r>
            <a:endParaRPr lang="en-US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dirty="0"/>
              <a:t> How to Determine Project Duration?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 Using the AOA diagram, critical path &amp; critical activities</a:t>
            </a:r>
            <a:endParaRPr lang="en-US" dirty="0"/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dirty="0"/>
              <a:t> How to Allocate Resources Effectively?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Using the Gantt chart, delaying non-critical activities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dirty="0"/>
              <a:t> How to Reduce Project Duration?</a:t>
            </a:r>
          </a:p>
          <a:p>
            <a:pPr marL="457200" lvl="1" indent="0">
              <a:lnSpc>
                <a:spcPct val="160000"/>
              </a:lnSpc>
              <a:buNone/>
            </a:pPr>
            <a:r>
              <a:rPr lang="en-US" dirty="0">
                <a:sym typeface="Wingdings" panose="05000000000000000000" pitchFamily="2" charset="2"/>
              </a:rPr>
              <a:t> Adding resources, reallocating the available resource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6AC4C-A007-253B-387A-557EE5A4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EA690-61CC-4FA6-A36F-5A94E16CD78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58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ED88F1-3802-C9BD-7FDE-790A9CF11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Contents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18150A-3D88-0F12-124A-3C0AF177F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 How to Select the Best Project?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 How to Determine Project Duration?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 How to Allocate Resources Effectively?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dirty="0"/>
              <a:t> How to Reduce Project Duration?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26AC4C-A007-253B-387A-557EE5A4D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EA690-61CC-4FA6-A36F-5A94E16CD78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88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F1F5-A7C5-C067-E9F3-A41A3136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to Select the Best Project?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D8318D-F1B2-587D-1481-16B2EE8B48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59730-556A-C9BF-746A-B2312555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EA690-61CC-4FA6-A36F-5A94E16CD78E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066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D07D-BBD4-C74B-71C0-67F25F00C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Weighted Scoring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F392A-94DF-37C0-1AFA-CE8F664F8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Provide a </a:t>
            </a:r>
            <a:r>
              <a:rPr lang="en-US" i="1" dirty="0"/>
              <a:t>process</a:t>
            </a:r>
            <a:r>
              <a:rPr lang="en-US" dirty="0"/>
              <a:t> for selecting projects based on many criteria: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Identify important criteria for project selection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Assign weights (%) to each criterion so that they add up to 100%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Assign scores to each criterion for each project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Multiply the scores by the weights and get the total weighted scores</a:t>
            </a:r>
          </a:p>
          <a:p>
            <a:pPr>
              <a:lnSpc>
                <a:spcPct val="150000"/>
              </a:lnSpc>
            </a:pPr>
            <a:r>
              <a:rPr lang="en-US" dirty="0"/>
              <a:t>The </a:t>
            </a:r>
            <a:r>
              <a:rPr lang="en-US" i="1" dirty="0"/>
              <a:t>higher</a:t>
            </a:r>
            <a:r>
              <a:rPr lang="en-US" dirty="0"/>
              <a:t> the weighted score, the </a:t>
            </a:r>
            <a:r>
              <a:rPr lang="en-US" i="1" dirty="0"/>
              <a:t>better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A5406-C0FC-BFF8-5F8B-E8CF20F0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EA690-61CC-4FA6-A36F-5A94E16CD78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940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B031-1C49-AC9C-2D68-AD2B74C6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Weighted Scoring Model (</a:t>
            </a:r>
            <a:r>
              <a:rPr lang="en-US" b="1" dirty="0" err="1"/>
              <a:t>cont</a:t>
            </a:r>
            <a:r>
              <a:rPr lang="en-US" b="1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81194-F490-36B1-E9E7-023D0523E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EA690-61CC-4FA6-A36F-5A94E16CD78E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DBA129-48A9-86C7-3CDE-9A8EC14543EC}"/>
              </a:ext>
            </a:extLst>
          </p:cNvPr>
          <p:cNvCxnSpPr>
            <a:cxnSpLocks/>
          </p:cNvCxnSpPr>
          <p:nvPr/>
        </p:nvCxnSpPr>
        <p:spPr>
          <a:xfrm>
            <a:off x="5346700" y="5091953"/>
            <a:ext cx="979055" cy="421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419DBA-7F53-96E8-1795-45120BDEB075}"/>
                  </a:ext>
                </a:extLst>
              </p:cNvPr>
              <p:cNvSpPr txBox="1"/>
              <p:nvPr/>
            </p:nvSpPr>
            <p:spPr>
              <a:xfrm>
                <a:off x="6325755" y="5091953"/>
                <a:ext cx="2817091" cy="8811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𝑅𝑂𝐼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𝐸𝑛𝑣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𝑓𝑟𝑖𝑒𝑛𝑑𝑙𝑦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𝑠𝑐𝑜𝑟𝑒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𝑤𝑒𝑖𝑔h𝑡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419DBA-7F53-96E8-1795-45120BDEB0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755" y="5091953"/>
                <a:ext cx="2817091" cy="881139"/>
              </a:xfrm>
              <a:prstGeom prst="rect">
                <a:avLst/>
              </a:prstGeom>
              <a:blipFill>
                <a:blip r:embed="rId2"/>
                <a:stretch>
                  <a:fillRect r="-11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A2FFAB8-3391-0CB1-BBDA-C12F8D5BC852}"/>
              </a:ext>
            </a:extLst>
          </p:cNvPr>
          <p:cNvSpPr txBox="1"/>
          <p:nvPr/>
        </p:nvSpPr>
        <p:spPr>
          <a:xfrm>
            <a:off x="620713" y="6097119"/>
            <a:ext cx="50522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FF0000"/>
                </a:solidFill>
                <a:sym typeface="Wingdings" panose="05000000000000000000" pitchFamily="2" charset="2"/>
              </a:rPr>
              <a:t> </a:t>
            </a:r>
            <a:r>
              <a:rPr lang="en-US" sz="2800" b="1" i="1" dirty="0">
                <a:solidFill>
                  <a:srgbClr val="FF0000"/>
                </a:solidFill>
              </a:rPr>
              <a:t>Project 3 is the best one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9A0428DA-508A-083F-9934-68A9794C7721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620713" y="1704975"/>
            <a:ext cx="10950575" cy="344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EB2C51CF-6BE5-7E64-7E20-0AF94199A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1" y="1730375"/>
            <a:ext cx="3243263" cy="736600"/>
          </a:xfrm>
          <a:prstGeom prst="rect">
            <a:avLst/>
          </a:prstGeom>
          <a:solidFill>
            <a:srgbClr val="156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E7029064-DF56-629D-2DF8-DBFE0F60F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913" y="1730375"/>
            <a:ext cx="931863" cy="736600"/>
          </a:xfrm>
          <a:prstGeom prst="rect">
            <a:avLst/>
          </a:prstGeom>
          <a:solidFill>
            <a:srgbClr val="156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DBC49734-FC21-8793-50AC-3B4629E08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776" y="1730375"/>
            <a:ext cx="6742113" cy="365125"/>
          </a:xfrm>
          <a:prstGeom prst="rect">
            <a:avLst/>
          </a:prstGeom>
          <a:solidFill>
            <a:srgbClr val="156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202F3BE6-E805-91EC-4027-D3D43D8AD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776" y="2095500"/>
            <a:ext cx="1109663" cy="371475"/>
          </a:xfrm>
          <a:prstGeom prst="rect">
            <a:avLst/>
          </a:prstGeom>
          <a:solidFill>
            <a:srgbClr val="CCD2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3C3744CF-9F38-17C9-3192-710ED4412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3438" y="2095500"/>
            <a:ext cx="1173163" cy="371475"/>
          </a:xfrm>
          <a:prstGeom prst="rect">
            <a:avLst/>
          </a:prstGeom>
          <a:solidFill>
            <a:srgbClr val="CCD2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4680CBBD-B557-F000-60A1-0DAFAA8E9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1" y="2095500"/>
            <a:ext cx="1173163" cy="371475"/>
          </a:xfrm>
          <a:prstGeom prst="rect">
            <a:avLst/>
          </a:prstGeom>
          <a:solidFill>
            <a:srgbClr val="CCD2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D89AE49F-0A3C-8467-A3F5-69690738A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763" y="2095500"/>
            <a:ext cx="1095375" cy="371475"/>
          </a:xfrm>
          <a:prstGeom prst="rect">
            <a:avLst/>
          </a:prstGeom>
          <a:solidFill>
            <a:srgbClr val="CCD2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04BBEB68-79C4-7E09-8AF3-B9B285280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5138" y="2095500"/>
            <a:ext cx="1095375" cy="371475"/>
          </a:xfrm>
          <a:prstGeom prst="rect">
            <a:avLst/>
          </a:prstGeom>
          <a:solidFill>
            <a:srgbClr val="CCD2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743607BB-7218-4ED2-A9F3-343EB62BA5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0513" y="2095500"/>
            <a:ext cx="1095375" cy="371475"/>
          </a:xfrm>
          <a:prstGeom prst="rect">
            <a:avLst/>
          </a:prstGeom>
          <a:solidFill>
            <a:srgbClr val="CCD2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4">
            <a:extLst>
              <a:ext uri="{FF2B5EF4-FFF2-40B4-BE49-F238E27FC236}">
                <a16:creationId xmlns:a16="http://schemas.microsoft.com/office/drawing/2014/main" id="{D31A8FE5-F161-FBBB-7805-A5B66B13D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1" y="2466975"/>
            <a:ext cx="3243263" cy="371475"/>
          </a:xfrm>
          <a:prstGeom prst="rect">
            <a:avLst/>
          </a:prstGeom>
          <a:solidFill>
            <a:srgbClr val="E7EA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B1769891-571F-94A7-4B4F-4A7E1012A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913" y="2466975"/>
            <a:ext cx="931863" cy="371475"/>
          </a:xfrm>
          <a:prstGeom prst="rect">
            <a:avLst/>
          </a:prstGeom>
          <a:solidFill>
            <a:srgbClr val="E7EA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6">
            <a:extLst>
              <a:ext uri="{FF2B5EF4-FFF2-40B4-BE49-F238E27FC236}">
                <a16:creationId xmlns:a16="http://schemas.microsoft.com/office/drawing/2014/main" id="{E49B206A-5758-0189-62B1-FF2F7C20C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776" y="2466975"/>
            <a:ext cx="1109663" cy="371475"/>
          </a:xfrm>
          <a:prstGeom prst="rect">
            <a:avLst/>
          </a:prstGeom>
          <a:solidFill>
            <a:srgbClr val="E7EA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AC674E7C-2A2A-6884-CC74-A076D3FDB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3438" y="2466975"/>
            <a:ext cx="1173163" cy="371475"/>
          </a:xfrm>
          <a:prstGeom prst="rect">
            <a:avLst/>
          </a:prstGeom>
          <a:solidFill>
            <a:srgbClr val="E7EA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18">
            <a:extLst>
              <a:ext uri="{FF2B5EF4-FFF2-40B4-BE49-F238E27FC236}">
                <a16:creationId xmlns:a16="http://schemas.microsoft.com/office/drawing/2014/main" id="{445F5A10-DA64-3801-64A5-A298441EE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1" y="2466975"/>
            <a:ext cx="1173163" cy="371475"/>
          </a:xfrm>
          <a:prstGeom prst="rect">
            <a:avLst/>
          </a:prstGeom>
          <a:solidFill>
            <a:srgbClr val="E7EA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19">
            <a:extLst>
              <a:ext uri="{FF2B5EF4-FFF2-40B4-BE49-F238E27FC236}">
                <a16:creationId xmlns:a16="http://schemas.microsoft.com/office/drawing/2014/main" id="{698CDDAC-245F-6BC1-711D-3933348B3E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763" y="2466975"/>
            <a:ext cx="1095375" cy="371475"/>
          </a:xfrm>
          <a:prstGeom prst="rect">
            <a:avLst/>
          </a:prstGeom>
          <a:solidFill>
            <a:srgbClr val="E7EA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0">
            <a:extLst>
              <a:ext uri="{FF2B5EF4-FFF2-40B4-BE49-F238E27FC236}">
                <a16:creationId xmlns:a16="http://schemas.microsoft.com/office/drawing/2014/main" id="{CF527910-1FFD-E510-02FF-4EF3D9C35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5138" y="2466975"/>
            <a:ext cx="1095375" cy="371475"/>
          </a:xfrm>
          <a:prstGeom prst="rect">
            <a:avLst/>
          </a:prstGeom>
          <a:solidFill>
            <a:srgbClr val="E7EA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1">
            <a:extLst>
              <a:ext uri="{FF2B5EF4-FFF2-40B4-BE49-F238E27FC236}">
                <a16:creationId xmlns:a16="http://schemas.microsoft.com/office/drawing/2014/main" id="{A145DD62-8EFC-B1B5-BA90-74472F5BE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0513" y="2466975"/>
            <a:ext cx="1095375" cy="371475"/>
          </a:xfrm>
          <a:prstGeom prst="rect">
            <a:avLst/>
          </a:prstGeom>
          <a:solidFill>
            <a:srgbClr val="E7EA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2">
            <a:extLst>
              <a:ext uri="{FF2B5EF4-FFF2-40B4-BE49-F238E27FC236}">
                <a16:creationId xmlns:a16="http://schemas.microsoft.com/office/drawing/2014/main" id="{31379CFB-18A2-8F87-A8E0-3DD8C88F1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1" y="2838450"/>
            <a:ext cx="3243263" cy="371475"/>
          </a:xfrm>
          <a:prstGeom prst="rect">
            <a:avLst/>
          </a:prstGeom>
          <a:solidFill>
            <a:srgbClr val="CCD2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23">
            <a:extLst>
              <a:ext uri="{FF2B5EF4-FFF2-40B4-BE49-F238E27FC236}">
                <a16:creationId xmlns:a16="http://schemas.microsoft.com/office/drawing/2014/main" id="{7D40F9F1-6D4A-BD16-46B7-9E2CB3DB66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913" y="2838450"/>
            <a:ext cx="931863" cy="371475"/>
          </a:xfrm>
          <a:prstGeom prst="rect">
            <a:avLst/>
          </a:prstGeom>
          <a:solidFill>
            <a:srgbClr val="CCD2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FC0FF1B6-B384-C4DA-AF9A-A5AD026C1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776" y="2838450"/>
            <a:ext cx="1109663" cy="371475"/>
          </a:xfrm>
          <a:prstGeom prst="rect">
            <a:avLst/>
          </a:prstGeom>
          <a:solidFill>
            <a:srgbClr val="CCD2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25">
            <a:extLst>
              <a:ext uri="{FF2B5EF4-FFF2-40B4-BE49-F238E27FC236}">
                <a16:creationId xmlns:a16="http://schemas.microsoft.com/office/drawing/2014/main" id="{B45CB478-75C2-E443-5AF3-8CC3A5E1E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3438" y="2838450"/>
            <a:ext cx="1173163" cy="371475"/>
          </a:xfrm>
          <a:prstGeom prst="rect">
            <a:avLst/>
          </a:prstGeom>
          <a:solidFill>
            <a:srgbClr val="CCD2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26">
            <a:extLst>
              <a:ext uri="{FF2B5EF4-FFF2-40B4-BE49-F238E27FC236}">
                <a16:creationId xmlns:a16="http://schemas.microsoft.com/office/drawing/2014/main" id="{2F647849-BE0E-C42E-C010-7C385E0D70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1" y="2838450"/>
            <a:ext cx="1173163" cy="371475"/>
          </a:xfrm>
          <a:prstGeom prst="rect">
            <a:avLst/>
          </a:prstGeom>
          <a:solidFill>
            <a:srgbClr val="CCD2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3FF16AF8-671C-2EC4-5001-69BC2F81D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763" y="2838450"/>
            <a:ext cx="1095375" cy="371475"/>
          </a:xfrm>
          <a:prstGeom prst="rect">
            <a:avLst/>
          </a:prstGeom>
          <a:solidFill>
            <a:srgbClr val="CCD2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28">
            <a:extLst>
              <a:ext uri="{FF2B5EF4-FFF2-40B4-BE49-F238E27FC236}">
                <a16:creationId xmlns:a16="http://schemas.microsoft.com/office/drawing/2014/main" id="{5A36F497-8C6F-AFAD-0518-A32F2324E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5138" y="2838450"/>
            <a:ext cx="1095375" cy="371475"/>
          </a:xfrm>
          <a:prstGeom prst="rect">
            <a:avLst/>
          </a:prstGeom>
          <a:solidFill>
            <a:srgbClr val="CCD2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tangle 29">
            <a:extLst>
              <a:ext uri="{FF2B5EF4-FFF2-40B4-BE49-F238E27FC236}">
                <a16:creationId xmlns:a16="http://schemas.microsoft.com/office/drawing/2014/main" id="{BE39418F-6CDC-2147-6E64-06E99FD45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0513" y="2838450"/>
            <a:ext cx="1095375" cy="371475"/>
          </a:xfrm>
          <a:prstGeom prst="rect">
            <a:avLst/>
          </a:prstGeom>
          <a:solidFill>
            <a:srgbClr val="CCD2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30">
            <a:extLst>
              <a:ext uri="{FF2B5EF4-FFF2-40B4-BE49-F238E27FC236}">
                <a16:creationId xmlns:a16="http://schemas.microsoft.com/office/drawing/2014/main" id="{BDE81F8D-0E3B-2AC5-E0EE-8E926440C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1" y="3209925"/>
            <a:ext cx="3243263" cy="369888"/>
          </a:xfrm>
          <a:prstGeom prst="rect">
            <a:avLst/>
          </a:prstGeom>
          <a:solidFill>
            <a:srgbClr val="E7EA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Rectangle 31">
            <a:extLst>
              <a:ext uri="{FF2B5EF4-FFF2-40B4-BE49-F238E27FC236}">
                <a16:creationId xmlns:a16="http://schemas.microsoft.com/office/drawing/2014/main" id="{8232657E-578B-864F-A6B1-36692AF44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913" y="3209925"/>
            <a:ext cx="931863" cy="369888"/>
          </a:xfrm>
          <a:prstGeom prst="rect">
            <a:avLst/>
          </a:prstGeom>
          <a:solidFill>
            <a:srgbClr val="E7EA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32">
            <a:extLst>
              <a:ext uri="{FF2B5EF4-FFF2-40B4-BE49-F238E27FC236}">
                <a16:creationId xmlns:a16="http://schemas.microsoft.com/office/drawing/2014/main" id="{1139A75B-18D8-18E9-FF16-81A2E7BA5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776" y="3209925"/>
            <a:ext cx="1109663" cy="369888"/>
          </a:xfrm>
          <a:prstGeom prst="rect">
            <a:avLst/>
          </a:prstGeom>
          <a:solidFill>
            <a:srgbClr val="E7EA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tangle 33">
            <a:extLst>
              <a:ext uri="{FF2B5EF4-FFF2-40B4-BE49-F238E27FC236}">
                <a16:creationId xmlns:a16="http://schemas.microsoft.com/office/drawing/2014/main" id="{D60E3608-921D-0897-2D48-BA9DD08D2E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3438" y="3209925"/>
            <a:ext cx="1173163" cy="369888"/>
          </a:xfrm>
          <a:prstGeom prst="rect">
            <a:avLst/>
          </a:prstGeom>
          <a:solidFill>
            <a:srgbClr val="E7EA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34">
            <a:extLst>
              <a:ext uri="{FF2B5EF4-FFF2-40B4-BE49-F238E27FC236}">
                <a16:creationId xmlns:a16="http://schemas.microsoft.com/office/drawing/2014/main" id="{8DC52C5B-B02C-63C8-BBB0-2ED239FC54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1" y="3209925"/>
            <a:ext cx="1173163" cy="369888"/>
          </a:xfrm>
          <a:prstGeom prst="rect">
            <a:avLst/>
          </a:prstGeom>
          <a:solidFill>
            <a:srgbClr val="E7EA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35">
            <a:extLst>
              <a:ext uri="{FF2B5EF4-FFF2-40B4-BE49-F238E27FC236}">
                <a16:creationId xmlns:a16="http://schemas.microsoft.com/office/drawing/2014/main" id="{528BE919-BCE8-791B-25EE-03F79194F2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763" y="3209925"/>
            <a:ext cx="1095375" cy="369888"/>
          </a:xfrm>
          <a:prstGeom prst="rect">
            <a:avLst/>
          </a:prstGeom>
          <a:solidFill>
            <a:srgbClr val="E7EA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36">
            <a:extLst>
              <a:ext uri="{FF2B5EF4-FFF2-40B4-BE49-F238E27FC236}">
                <a16:creationId xmlns:a16="http://schemas.microsoft.com/office/drawing/2014/main" id="{A6F840BB-5CF1-B853-1DE2-4A9CF01891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5138" y="3209925"/>
            <a:ext cx="1095375" cy="369888"/>
          </a:xfrm>
          <a:prstGeom prst="rect">
            <a:avLst/>
          </a:prstGeom>
          <a:solidFill>
            <a:srgbClr val="E7EA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37">
            <a:extLst>
              <a:ext uri="{FF2B5EF4-FFF2-40B4-BE49-F238E27FC236}">
                <a16:creationId xmlns:a16="http://schemas.microsoft.com/office/drawing/2014/main" id="{BFD53225-67FC-1D9A-62F0-C4AE8CA54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0513" y="3209925"/>
            <a:ext cx="1095375" cy="369888"/>
          </a:xfrm>
          <a:prstGeom prst="rect">
            <a:avLst/>
          </a:prstGeom>
          <a:solidFill>
            <a:srgbClr val="E7EA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38">
            <a:extLst>
              <a:ext uri="{FF2B5EF4-FFF2-40B4-BE49-F238E27FC236}">
                <a16:creationId xmlns:a16="http://schemas.microsoft.com/office/drawing/2014/main" id="{3AA737D9-8F29-B637-0A87-F157A19399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1" y="3579813"/>
            <a:ext cx="3243263" cy="371475"/>
          </a:xfrm>
          <a:prstGeom prst="rect">
            <a:avLst/>
          </a:prstGeom>
          <a:solidFill>
            <a:srgbClr val="CCD2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39">
            <a:extLst>
              <a:ext uri="{FF2B5EF4-FFF2-40B4-BE49-F238E27FC236}">
                <a16:creationId xmlns:a16="http://schemas.microsoft.com/office/drawing/2014/main" id="{08429244-E1B5-D642-F9BD-F6A621EE0B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913" y="3579813"/>
            <a:ext cx="931863" cy="371475"/>
          </a:xfrm>
          <a:prstGeom prst="rect">
            <a:avLst/>
          </a:prstGeom>
          <a:solidFill>
            <a:srgbClr val="CCD2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40">
            <a:extLst>
              <a:ext uri="{FF2B5EF4-FFF2-40B4-BE49-F238E27FC236}">
                <a16:creationId xmlns:a16="http://schemas.microsoft.com/office/drawing/2014/main" id="{8723D198-04C2-08DB-09D3-CEAF2FC650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776" y="3579813"/>
            <a:ext cx="1109663" cy="371475"/>
          </a:xfrm>
          <a:prstGeom prst="rect">
            <a:avLst/>
          </a:prstGeom>
          <a:solidFill>
            <a:srgbClr val="CCD2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41">
            <a:extLst>
              <a:ext uri="{FF2B5EF4-FFF2-40B4-BE49-F238E27FC236}">
                <a16:creationId xmlns:a16="http://schemas.microsoft.com/office/drawing/2014/main" id="{058A2AD8-8201-2104-359E-AF36404F2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3438" y="3579813"/>
            <a:ext cx="1173163" cy="371475"/>
          </a:xfrm>
          <a:prstGeom prst="rect">
            <a:avLst/>
          </a:prstGeom>
          <a:solidFill>
            <a:srgbClr val="CCD2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42">
            <a:extLst>
              <a:ext uri="{FF2B5EF4-FFF2-40B4-BE49-F238E27FC236}">
                <a16:creationId xmlns:a16="http://schemas.microsoft.com/office/drawing/2014/main" id="{876204EE-90F3-F40C-0387-4FF1E2F70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1" y="3579813"/>
            <a:ext cx="1173163" cy="371475"/>
          </a:xfrm>
          <a:prstGeom prst="rect">
            <a:avLst/>
          </a:prstGeom>
          <a:solidFill>
            <a:srgbClr val="CCD2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43">
            <a:extLst>
              <a:ext uri="{FF2B5EF4-FFF2-40B4-BE49-F238E27FC236}">
                <a16:creationId xmlns:a16="http://schemas.microsoft.com/office/drawing/2014/main" id="{E18CB6BA-4480-8F9A-C4EE-17CC07358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763" y="3579813"/>
            <a:ext cx="1095375" cy="371475"/>
          </a:xfrm>
          <a:prstGeom prst="rect">
            <a:avLst/>
          </a:prstGeom>
          <a:solidFill>
            <a:srgbClr val="CCD2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Rectangle 44">
            <a:extLst>
              <a:ext uri="{FF2B5EF4-FFF2-40B4-BE49-F238E27FC236}">
                <a16:creationId xmlns:a16="http://schemas.microsoft.com/office/drawing/2014/main" id="{DC9CF7E3-40F6-7382-98DA-6F2F2B0E9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5138" y="3579813"/>
            <a:ext cx="1095375" cy="371475"/>
          </a:xfrm>
          <a:prstGeom prst="rect">
            <a:avLst/>
          </a:prstGeom>
          <a:solidFill>
            <a:srgbClr val="CCD2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45">
            <a:extLst>
              <a:ext uri="{FF2B5EF4-FFF2-40B4-BE49-F238E27FC236}">
                <a16:creationId xmlns:a16="http://schemas.microsoft.com/office/drawing/2014/main" id="{22F4B303-1F77-0E68-2DA3-229EE98D6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0513" y="3579813"/>
            <a:ext cx="1095375" cy="371475"/>
          </a:xfrm>
          <a:prstGeom prst="rect">
            <a:avLst/>
          </a:prstGeom>
          <a:solidFill>
            <a:srgbClr val="CCD2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46">
            <a:extLst>
              <a:ext uri="{FF2B5EF4-FFF2-40B4-BE49-F238E27FC236}">
                <a16:creationId xmlns:a16="http://schemas.microsoft.com/office/drawing/2014/main" id="{17C0ED16-BD34-DE56-977B-74B983121E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1" y="3951288"/>
            <a:ext cx="3243263" cy="371475"/>
          </a:xfrm>
          <a:prstGeom prst="rect">
            <a:avLst/>
          </a:prstGeom>
          <a:solidFill>
            <a:srgbClr val="E7EA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47">
            <a:extLst>
              <a:ext uri="{FF2B5EF4-FFF2-40B4-BE49-F238E27FC236}">
                <a16:creationId xmlns:a16="http://schemas.microsoft.com/office/drawing/2014/main" id="{43A1F630-3B8B-D22B-254D-D79A8D842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913" y="3951288"/>
            <a:ext cx="931863" cy="371475"/>
          </a:xfrm>
          <a:prstGeom prst="rect">
            <a:avLst/>
          </a:prstGeom>
          <a:solidFill>
            <a:srgbClr val="E7EA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Rectangle 48">
            <a:extLst>
              <a:ext uri="{FF2B5EF4-FFF2-40B4-BE49-F238E27FC236}">
                <a16:creationId xmlns:a16="http://schemas.microsoft.com/office/drawing/2014/main" id="{6CDA82D9-3654-0468-59FF-6B4A98EF48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776" y="3951288"/>
            <a:ext cx="1109663" cy="371475"/>
          </a:xfrm>
          <a:prstGeom prst="rect">
            <a:avLst/>
          </a:prstGeom>
          <a:solidFill>
            <a:srgbClr val="E7EA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Rectangle 49">
            <a:extLst>
              <a:ext uri="{FF2B5EF4-FFF2-40B4-BE49-F238E27FC236}">
                <a16:creationId xmlns:a16="http://schemas.microsoft.com/office/drawing/2014/main" id="{B4A17150-7BA9-455D-E50E-F6CB98D7B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3438" y="3951288"/>
            <a:ext cx="1173163" cy="371475"/>
          </a:xfrm>
          <a:prstGeom prst="rect">
            <a:avLst/>
          </a:prstGeom>
          <a:solidFill>
            <a:srgbClr val="E7EA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Rectangle 50">
            <a:extLst>
              <a:ext uri="{FF2B5EF4-FFF2-40B4-BE49-F238E27FC236}">
                <a16:creationId xmlns:a16="http://schemas.microsoft.com/office/drawing/2014/main" id="{F3F64743-04F2-FC88-E24C-AFC8DF9D9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1" y="3951288"/>
            <a:ext cx="1173163" cy="371475"/>
          </a:xfrm>
          <a:prstGeom prst="rect">
            <a:avLst/>
          </a:prstGeom>
          <a:solidFill>
            <a:srgbClr val="E7EA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0" name="Rectangle 51">
            <a:extLst>
              <a:ext uri="{FF2B5EF4-FFF2-40B4-BE49-F238E27FC236}">
                <a16:creationId xmlns:a16="http://schemas.microsoft.com/office/drawing/2014/main" id="{C257C6CE-F659-5789-A4E2-D16EB742B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763" y="3951288"/>
            <a:ext cx="1095375" cy="371475"/>
          </a:xfrm>
          <a:prstGeom prst="rect">
            <a:avLst/>
          </a:prstGeom>
          <a:solidFill>
            <a:srgbClr val="E7EA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953856AE-706B-89AD-32CA-876A98196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5138" y="3951288"/>
            <a:ext cx="1095375" cy="371475"/>
          </a:xfrm>
          <a:prstGeom prst="rect">
            <a:avLst/>
          </a:prstGeom>
          <a:solidFill>
            <a:srgbClr val="E7EA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2" name="Rectangle 53">
            <a:extLst>
              <a:ext uri="{FF2B5EF4-FFF2-40B4-BE49-F238E27FC236}">
                <a16:creationId xmlns:a16="http://schemas.microsoft.com/office/drawing/2014/main" id="{58FD08F5-B180-EC0B-9A64-F5563D876A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0513" y="3951288"/>
            <a:ext cx="1095375" cy="371475"/>
          </a:xfrm>
          <a:prstGeom prst="rect">
            <a:avLst/>
          </a:prstGeom>
          <a:solidFill>
            <a:srgbClr val="E7EAE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Rectangle 54">
            <a:extLst>
              <a:ext uri="{FF2B5EF4-FFF2-40B4-BE49-F238E27FC236}">
                <a16:creationId xmlns:a16="http://schemas.microsoft.com/office/drawing/2014/main" id="{5D1F7CCE-5DAA-5216-9886-F03B89E2C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1" y="4322763"/>
            <a:ext cx="3243263" cy="369888"/>
          </a:xfrm>
          <a:prstGeom prst="rect">
            <a:avLst/>
          </a:prstGeom>
          <a:solidFill>
            <a:srgbClr val="CCD2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55">
            <a:extLst>
              <a:ext uri="{FF2B5EF4-FFF2-40B4-BE49-F238E27FC236}">
                <a16:creationId xmlns:a16="http://schemas.microsoft.com/office/drawing/2014/main" id="{499DF6DE-2423-E5E1-715F-8355370FE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913" y="4322763"/>
            <a:ext cx="931863" cy="369888"/>
          </a:xfrm>
          <a:prstGeom prst="rect">
            <a:avLst/>
          </a:prstGeom>
          <a:solidFill>
            <a:srgbClr val="CCD2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5" name="Rectangle 56">
            <a:extLst>
              <a:ext uri="{FF2B5EF4-FFF2-40B4-BE49-F238E27FC236}">
                <a16:creationId xmlns:a16="http://schemas.microsoft.com/office/drawing/2014/main" id="{02D4719F-599F-FB94-3DA6-B691C3F82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776" y="4322763"/>
            <a:ext cx="1109663" cy="369888"/>
          </a:xfrm>
          <a:prstGeom prst="rect">
            <a:avLst/>
          </a:prstGeom>
          <a:solidFill>
            <a:srgbClr val="CCD2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57">
            <a:extLst>
              <a:ext uri="{FF2B5EF4-FFF2-40B4-BE49-F238E27FC236}">
                <a16:creationId xmlns:a16="http://schemas.microsoft.com/office/drawing/2014/main" id="{F605BE05-FD7C-AB81-6BB1-605866D84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3438" y="4322763"/>
            <a:ext cx="1173163" cy="371475"/>
          </a:xfrm>
          <a:prstGeom prst="rect">
            <a:avLst/>
          </a:prstGeom>
          <a:solidFill>
            <a:srgbClr val="CCD2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58">
            <a:extLst>
              <a:ext uri="{FF2B5EF4-FFF2-40B4-BE49-F238E27FC236}">
                <a16:creationId xmlns:a16="http://schemas.microsoft.com/office/drawing/2014/main" id="{91F75FA7-2D7B-2099-E7A9-B3B678A988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1" y="4322763"/>
            <a:ext cx="1173163" cy="371475"/>
          </a:xfrm>
          <a:prstGeom prst="rect">
            <a:avLst/>
          </a:prstGeom>
          <a:solidFill>
            <a:srgbClr val="CCD2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59">
            <a:extLst>
              <a:ext uri="{FF2B5EF4-FFF2-40B4-BE49-F238E27FC236}">
                <a16:creationId xmlns:a16="http://schemas.microsoft.com/office/drawing/2014/main" id="{6DAEC719-3681-A695-A903-604B229D4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763" y="4322763"/>
            <a:ext cx="1095375" cy="371475"/>
          </a:xfrm>
          <a:prstGeom prst="rect">
            <a:avLst/>
          </a:prstGeom>
          <a:solidFill>
            <a:srgbClr val="CCD2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60">
            <a:extLst>
              <a:ext uri="{FF2B5EF4-FFF2-40B4-BE49-F238E27FC236}">
                <a16:creationId xmlns:a16="http://schemas.microsoft.com/office/drawing/2014/main" id="{A7ED1329-5B10-902F-FD0F-AEB968C5F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5138" y="4322763"/>
            <a:ext cx="1095375" cy="371475"/>
          </a:xfrm>
          <a:prstGeom prst="rect">
            <a:avLst/>
          </a:prstGeom>
          <a:solidFill>
            <a:srgbClr val="CCD2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61">
            <a:extLst>
              <a:ext uri="{FF2B5EF4-FFF2-40B4-BE49-F238E27FC236}">
                <a16:creationId xmlns:a16="http://schemas.microsoft.com/office/drawing/2014/main" id="{3B00D806-13BA-9AF3-89E5-F2FEEB919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0513" y="4322763"/>
            <a:ext cx="1095375" cy="371475"/>
          </a:xfrm>
          <a:prstGeom prst="rect">
            <a:avLst/>
          </a:prstGeom>
          <a:solidFill>
            <a:srgbClr val="CCD2D8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62">
            <a:extLst>
              <a:ext uri="{FF2B5EF4-FFF2-40B4-BE49-F238E27FC236}">
                <a16:creationId xmlns:a16="http://schemas.microsoft.com/office/drawing/2014/main" id="{E6632949-B7A8-E581-0587-56D420708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1" y="4692650"/>
            <a:ext cx="3243263" cy="371475"/>
          </a:xfrm>
          <a:prstGeom prst="rect">
            <a:avLst/>
          </a:prstGeom>
          <a:solidFill>
            <a:srgbClr val="156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ectangle 63">
            <a:extLst>
              <a:ext uri="{FF2B5EF4-FFF2-40B4-BE49-F238E27FC236}">
                <a16:creationId xmlns:a16="http://schemas.microsoft.com/office/drawing/2014/main" id="{222ED490-5187-315D-B40E-C86002437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1913" y="4692650"/>
            <a:ext cx="931863" cy="371475"/>
          </a:xfrm>
          <a:prstGeom prst="rect">
            <a:avLst/>
          </a:prstGeom>
          <a:solidFill>
            <a:srgbClr val="156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ectangle 64">
            <a:extLst>
              <a:ext uri="{FF2B5EF4-FFF2-40B4-BE49-F238E27FC236}">
                <a16:creationId xmlns:a16="http://schemas.microsoft.com/office/drawing/2014/main" id="{63FFD13D-3A37-BA3D-5717-41EACEEAE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776" y="4692650"/>
            <a:ext cx="1109663" cy="371475"/>
          </a:xfrm>
          <a:prstGeom prst="rect">
            <a:avLst/>
          </a:prstGeom>
          <a:solidFill>
            <a:srgbClr val="156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" name="Rectangle 65">
            <a:extLst>
              <a:ext uri="{FF2B5EF4-FFF2-40B4-BE49-F238E27FC236}">
                <a16:creationId xmlns:a16="http://schemas.microsoft.com/office/drawing/2014/main" id="{891356C4-7B33-7485-E90E-2F54FBD12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3438" y="4694238"/>
            <a:ext cx="1173163" cy="369888"/>
          </a:xfrm>
          <a:prstGeom prst="rect">
            <a:avLst/>
          </a:prstGeom>
          <a:solidFill>
            <a:srgbClr val="156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Rectangle 66">
            <a:extLst>
              <a:ext uri="{FF2B5EF4-FFF2-40B4-BE49-F238E27FC236}">
                <a16:creationId xmlns:a16="http://schemas.microsoft.com/office/drawing/2014/main" id="{9C43AA3A-A868-F94C-EF3C-91CF37241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1" y="4694238"/>
            <a:ext cx="1173163" cy="369888"/>
          </a:xfrm>
          <a:prstGeom prst="rect">
            <a:avLst/>
          </a:prstGeom>
          <a:solidFill>
            <a:srgbClr val="156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Rectangle 67">
            <a:extLst>
              <a:ext uri="{FF2B5EF4-FFF2-40B4-BE49-F238E27FC236}">
                <a16:creationId xmlns:a16="http://schemas.microsoft.com/office/drawing/2014/main" id="{C33BB504-3A15-AEA2-D15C-097004D11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9763" y="4694238"/>
            <a:ext cx="1095375" cy="369888"/>
          </a:xfrm>
          <a:prstGeom prst="rect">
            <a:avLst/>
          </a:prstGeom>
          <a:solidFill>
            <a:srgbClr val="156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7" name="Rectangle 68">
            <a:extLst>
              <a:ext uri="{FF2B5EF4-FFF2-40B4-BE49-F238E27FC236}">
                <a16:creationId xmlns:a16="http://schemas.microsoft.com/office/drawing/2014/main" id="{8132A55A-9983-55D3-A831-E910AB8F4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55138" y="4694238"/>
            <a:ext cx="1095375" cy="369888"/>
          </a:xfrm>
          <a:prstGeom prst="rect">
            <a:avLst/>
          </a:prstGeom>
          <a:solidFill>
            <a:srgbClr val="156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69">
            <a:extLst>
              <a:ext uri="{FF2B5EF4-FFF2-40B4-BE49-F238E27FC236}">
                <a16:creationId xmlns:a16="http://schemas.microsoft.com/office/drawing/2014/main" id="{7EC792D2-06C9-AE0A-FF6F-1A9E785C5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0513" y="4694238"/>
            <a:ext cx="1095375" cy="369888"/>
          </a:xfrm>
          <a:prstGeom prst="rect">
            <a:avLst/>
          </a:prstGeom>
          <a:solidFill>
            <a:srgbClr val="15608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" name="Line 70">
            <a:extLst>
              <a:ext uri="{FF2B5EF4-FFF2-40B4-BE49-F238E27FC236}">
                <a16:creationId xmlns:a16="http://schemas.microsoft.com/office/drawing/2014/main" id="{672A5AD0-D922-991E-AF76-E6A89AEC00F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71913" y="1724025"/>
            <a:ext cx="0" cy="334645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0" name="Line 71">
            <a:extLst>
              <a:ext uri="{FF2B5EF4-FFF2-40B4-BE49-F238E27FC236}">
                <a16:creationId xmlns:a16="http://schemas.microsoft.com/office/drawing/2014/main" id="{77670D7F-EAB5-1C8B-5FE2-5A0FBAA5F219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3776" y="1724025"/>
            <a:ext cx="0" cy="3524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Line 72">
            <a:extLst>
              <a:ext uri="{FF2B5EF4-FFF2-40B4-BE49-F238E27FC236}">
                <a16:creationId xmlns:a16="http://schemas.microsoft.com/office/drawing/2014/main" id="{8F39659B-7210-B2D6-EC9E-AFD8BC68B03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3776" y="2076450"/>
            <a:ext cx="0" cy="409575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2" name="Line 73">
            <a:extLst>
              <a:ext uri="{FF2B5EF4-FFF2-40B4-BE49-F238E27FC236}">
                <a16:creationId xmlns:a16="http://schemas.microsoft.com/office/drawing/2014/main" id="{F7AD6022-B8F4-BFD7-006D-BB6688AD41E3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3776" y="2486025"/>
            <a:ext cx="0" cy="258445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Line 74">
            <a:extLst>
              <a:ext uri="{FF2B5EF4-FFF2-40B4-BE49-F238E27FC236}">
                <a16:creationId xmlns:a16="http://schemas.microsoft.com/office/drawing/2014/main" id="{45492291-C276-B7F4-0080-BA0BC04C47ED}"/>
              </a:ext>
            </a:extLst>
          </p:cNvPr>
          <p:cNvSpPr>
            <a:spLocks noChangeShapeType="1"/>
          </p:cNvSpPr>
          <p:nvPr/>
        </p:nvSpPr>
        <p:spPr bwMode="auto">
          <a:xfrm>
            <a:off x="5913438" y="2076450"/>
            <a:ext cx="0" cy="29940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4" name="Line 75">
            <a:extLst>
              <a:ext uri="{FF2B5EF4-FFF2-40B4-BE49-F238E27FC236}">
                <a16:creationId xmlns:a16="http://schemas.microsoft.com/office/drawing/2014/main" id="{8EF3B6F7-F08E-54CB-3267-759F9AE3876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1" y="2076450"/>
            <a:ext cx="0" cy="29940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Line 76">
            <a:extLst>
              <a:ext uri="{FF2B5EF4-FFF2-40B4-BE49-F238E27FC236}">
                <a16:creationId xmlns:a16="http://schemas.microsoft.com/office/drawing/2014/main" id="{1A545594-621D-8618-BCB9-F1E48C7F3AA5}"/>
              </a:ext>
            </a:extLst>
          </p:cNvPr>
          <p:cNvSpPr>
            <a:spLocks noChangeShapeType="1"/>
          </p:cNvSpPr>
          <p:nvPr/>
        </p:nvSpPr>
        <p:spPr bwMode="auto">
          <a:xfrm>
            <a:off x="8259763" y="2076450"/>
            <a:ext cx="0" cy="29940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6" name="Line 77">
            <a:extLst>
              <a:ext uri="{FF2B5EF4-FFF2-40B4-BE49-F238E27FC236}">
                <a16:creationId xmlns:a16="http://schemas.microsoft.com/office/drawing/2014/main" id="{892315A3-369D-554E-0638-8CB3216DCD29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5138" y="2076450"/>
            <a:ext cx="0" cy="29940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Line 78">
            <a:extLst>
              <a:ext uri="{FF2B5EF4-FFF2-40B4-BE49-F238E27FC236}">
                <a16:creationId xmlns:a16="http://schemas.microsoft.com/office/drawing/2014/main" id="{10694EB9-2BE2-3C41-AA71-94C99FAB60E4}"/>
              </a:ext>
            </a:extLst>
          </p:cNvPr>
          <p:cNvSpPr>
            <a:spLocks noChangeShapeType="1"/>
          </p:cNvSpPr>
          <p:nvPr/>
        </p:nvSpPr>
        <p:spPr bwMode="auto">
          <a:xfrm>
            <a:off x="10450513" y="2076450"/>
            <a:ext cx="0" cy="2994025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Line 79">
            <a:extLst>
              <a:ext uri="{FF2B5EF4-FFF2-40B4-BE49-F238E27FC236}">
                <a16:creationId xmlns:a16="http://schemas.microsoft.com/office/drawing/2014/main" id="{00193C87-616D-CCF6-76A4-3B9C858C62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4726" y="2095500"/>
            <a:ext cx="6767513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9" name="Line 80">
            <a:extLst>
              <a:ext uri="{FF2B5EF4-FFF2-40B4-BE49-F238E27FC236}">
                <a16:creationId xmlns:a16="http://schemas.microsoft.com/office/drawing/2014/main" id="{694E2216-EFAB-C27D-AB55-F0D78259E0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301" y="2466975"/>
            <a:ext cx="4200525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0" name="Line 81">
            <a:extLst>
              <a:ext uri="{FF2B5EF4-FFF2-40B4-BE49-F238E27FC236}">
                <a16:creationId xmlns:a16="http://schemas.microsoft.com/office/drawing/2014/main" id="{8C1BCD15-4EB8-42F3-29BF-6C3BAF5F7BA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22826" y="2466975"/>
            <a:ext cx="672941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1" name="Line 82">
            <a:extLst>
              <a:ext uri="{FF2B5EF4-FFF2-40B4-BE49-F238E27FC236}">
                <a16:creationId xmlns:a16="http://schemas.microsoft.com/office/drawing/2014/main" id="{17C27436-FB84-1394-0326-961FC9B674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301" y="2838450"/>
            <a:ext cx="10929938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2" name="Line 83">
            <a:extLst>
              <a:ext uri="{FF2B5EF4-FFF2-40B4-BE49-F238E27FC236}">
                <a16:creationId xmlns:a16="http://schemas.microsoft.com/office/drawing/2014/main" id="{A8C8C145-1107-FF4C-90B5-DDE1F53AE89F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301" y="3209925"/>
            <a:ext cx="10929938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3" name="Line 84">
            <a:extLst>
              <a:ext uri="{FF2B5EF4-FFF2-40B4-BE49-F238E27FC236}">
                <a16:creationId xmlns:a16="http://schemas.microsoft.com/office/drawing/2014/main" id="{F34EDAB8-6E4B-9AEE-5421-3728FB40B87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301" y="3579813"/>
            <a:ext cx="10929938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4" name="Line 85">
            <a:extLst>
              <a:ext uri="{FF2B5EF4-FFF2-40B4-BE49-F238E27FC236}">
                <a16:creationId xmlns:a16="http://schemas.microsoft.com/office/drawing/2014/main" id="{8CB943FF-2A32-4FFB-EEF3-2FF1D73D35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301" y="3951288"/>
            <a:ext cx="10929938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5" name="Line 86">
            <a:extLst>
              <a:ext uri="{FF2B5EF4-FFF2-40B4-BE49-F238E27FC236}">
                <a16:creationId xmlns:a16="http://schemas.microsoft.com/office/drawing/2014/main" id="{9F52F341-10A7-FB34-C65F-A7482E08BFC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301" y="4322763"/>
            <a:ext cx="10929938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6" name="Line 87">
            <a:extLst>
              <a:ext uri="{FF2B5EF4-FFF2-40B4-BE49-F238E27FC236}">
                <a16:creationId xmlns:a16="http://schemas.microsoft.com/office/drawing/2014/main" id="{65E8CBE8-C679-3432-98A1-E758B010A0D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301" y="4694238"/>
            <a:ext cx="10929938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Line 88">
            <a:extLst>
              <a:ext uri="{FF2B5EF4-FFF2-40B4-BE49-F238E27FC236}">
                <a16:creationId xmlns:a16="http://schemas.microsoft.com/office/drawing/2014/main" id="{D6FF795B-F558-D4F3-7234-D5DBCD6547B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1" y="1724025"/>
            <a:ext cx="0" cy="334645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8" name="Line 89">
            <a:extLst>
              <a:ext uri="{FF2B5EF4-FFF2-40B4-BE49-F238E27FC236}">
                <a16:creationId xmlns:a16="http://schemas.microsoft.com/office/drawing/2014/main" id="{BCCF0BF4-3F89-EED4-505C-D1A767C7AD87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45888" y="1724025"/>
            <a:ext cx="0" cy="334645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Line 90">
            <a:extLst>
              <a:ext uri="{FF2B5EF4-FFF2-40B4-BE49-F238E27FC236}">
                <a16:creationId xmlns:a16="http://schemas.microsoft.com/office/drawing/2014/main" id="{374F8FCB-9F19-1513-4E07-462810026A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301" y="1730375"/>
            <a:ext cx="10929938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0" name="Line 91">
            <a:extLst>
              <a:ext uri="{FF2B5EF4-FFF2-40B4-BE49-F238E27FC236}">
                <a16:creationId xmlns:a16="http://schemas.microsoft.com/office/drawing/2014/main" id="{04D474E0-9F1F-A7CD-9782-65ECD083F5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301" y="5064125"/>
            <a:ext cx="10929938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Rectangle 92">
            <a:extLst>
              <a:ext uri="{FF2B5EF4-FFF2-40B4-BE49-F238E27FC236}">
                <a16:creationId xmlns:a16="http://schemas.microsoft.com/office/drawing/2014/main" id="{DE9A0876-D8B9-99E4-1D02-874CB81D3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5588" y="1770063"/>
            <a:ext cx="777875" cy="379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Score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Rectangle 93">
            <a:extLst>
              <a:ext uri="{FF2B5EF4-FFF2-40B4-BE49-F238E27FC236}">
                <a16:creationId xmlns:a16="http://schemas.microsoft.com/office/drawing/2014/main" id="{2D722FB9-36DB-33C3-2AAE-5F03B617E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6688" y="1955800"/>
            <a:ext cx="8667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Weight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Rectangle 94">
            <a:extLst>
              <a:ext uri="{FF2B5EF4-FFF2-40B4-BE49-F238E27FC236}">
                <a16:creationId xmlns:a16="http://schemas.microsoft.com/office/drawing/2014/main" id="{C2522080-7068-E9D8-B7D6-1529CBD49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963" y="1955800"/>
            <a:ext cx="9223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Criteria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" name="Rectangle 95">
            <a:extLst>
              <a:ext uri="{FF2B5EF4-FFF2-40B4-BE49-F238E27FC236}">
                <a16:creationId xmlns:a16="http://schemas.microsoft.com/office/drawing/2014/main" id="{2E2B7D3B-C298-2D6C-26F3-B349F4501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6401" y="2141538"/>
            <a:ext cx="9985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Project 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Rectangle 96">
            <a:extLst>
              <a:ext uri="{FF2B5EF4-FFF2-40B4-BE49-F238E27FC236}">
                <a16:creationId xmlns:a16="http://schemas.microsoft.com/office/drawing/2014/main" id="{AFE27094-83D3-8A03-B19D-3751F0C9A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71026" y="2141538"/>
            <a:ext cx="9985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Project 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6" name="Rectangle 97">
            <a:extLst>
              <a:ext uri="{FF2B5EF4-FFF2-40B4-BE49-F238E27FC236}">
                <a16:creationId xmlns:a16="http://schemas.microsoft.com/office/drawing/2014/main" id="{09CB6DDA-C1AF-06A2-9A91-34459223B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651" y="2141538"/>
            <a:ext cx="10001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Project 4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Rectangle 98">
            <a:extLst>
              <a:ext uri="{FF2B5EF4-FFF2-40B4-BE49-F238E27FC236}">
                <a16:creationId xmlns:a16="http://schemas.microsoft.com/office/drawing/2014/main" id="{872D198B-E35B-78F1-DB5D-CBDAB7803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0588" y="2141538"/>
            <a:ext cx="9985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Project 3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8" name="Rectangle 99">
            <a:extLst>
              <a:ext uri="{FF2B5EF4-FFF2-40B4-BE49-F238E27FC236}">
                <a16:creationId xmlns:a16="http://schemas.microsoft.com/office/drawing/2014/main" id="{BC0F7217-233B-64D4-28DE-A8E7C1F1AF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5838" y="2141538"/>
            <a:ext cx="10001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Project 2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" name="Rectangle 100">
            <a:extLst>
              <a:ext uri="{FF2B5EF4-FFF2-40B4-BE49-F238E27FC236}">
                <a16:creationId xmlns:a16="http://schemas.microsoft.com/office/drawing/2014/main" id="{24B887DB-FF3A-768A-EB6E-0F59195991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13" y="2141538"/>
            <a:ext cx="10001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Project 1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0" name="Rectangle 101">
            <a:extLst>
              <a:ext uri="{FF2B5EF4-FFF2-40B4-BE49-F238E27FC236}">
                <a16:creationId xmlns:a16="http://schemas.microsoft.com/office/drawing/2014/main" id="{EBAE6731-DE61-96B4-5EC5-776D76C28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76" y="2509838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1" name="Rectangle 102">
            <a:extLst>
              <a:ext uri="{FF2B5EF4-FFF2-40B4-BE49-F238E27FC236}">
                <a16:creationId xmlns:a16="http://schemas.microsoft.com/office/drawing/2014/main" id="{CF61AF9D-042E-B359-2651-C85713C74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1" y="2509838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9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Rectangle 103">
            <a:extLst>
              <a:ext uri="{FF2B5EF4-FFF2-40B4-BE49-F238E27FC236}">
                <a16:creationId xmlns:a16="http://schemas.microsoft.com/office/drawing/2014/main" id="{C9DA6EC7-AAEB-67A1-34CE-DDA8948D3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126" y="2509838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3" name="Rectangle 104">
            <a:extLst>
              <a:ext uri="{FF2B5EF4-FFF2-40B4-BE49-F238E27FC236}">
                <a16:creationId xmlns:a16="http://schemas.microsoft.com/office/drawing/2014/main" id="{4FF88C16-C4C6-044B-C34D-CA7BC0590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151" y="2509838"/>
            <a:ext cx="3730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10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4" name="Rectangle 105">
            <a:extLst>
              <a:ext uri="{FF2B5EF4-FFF2-40B4-BE49-F238E27FC236}">
                <a16:creationId xmlns:a16="http://schemas.microsoft.com/office/drawing/2014/main" id="{F7E5F027-6E68-26BE-DE59-35F580357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901" y="2509838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Rectangle 106">
            <a:extLst>
              <a:ext uri="{FF2B5EF4-FFF2-40B4-BE49-F238E27FC236}">
                <a16:creationId xmlns:a16="http://schemas.microsoft.com/office/drawing/2014/main" id="{8C323859-B964-0835-3802-E1221EF6F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7163" y="2509838"/>
            <a:ext cx="3714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" name="Rectangle 107">
            <a:extLst>
              <a:ext uri="{FF2B5EF4-FFF2-40B4-BE49-F238E27FC236}">
                <a16:creationId xmlns:a16="http://schemas.microsoft.com/office/drawing/2014/main" id="{C95062BC-D8D0-DA6C-73D3-1DF781BEE1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2738" y="2509838"/>
            <a:ext cx="56038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25%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7" name="Rectangle 108">
            <a:extLst>
              <a:ext uri="{FF2B5EF4-FFF2-40B4-BE49-F238E27FC236}">
                <a16:creationId xmlns:a16="http://schemas.microsoft.com/office/drawing/2014/main" id="{5F638160-A05A-B019-E410-BBA8901EE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6" y="2509838"/>
            <a:ext cx="4905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ROI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8" name="Rectangle 109">
            <a:extLst>
              <a:ext uri="{FF2B5EF4-FFF2-40B4-BE49-F238E27FC236}">
                <a16:creationId xmlns:a16="http://schemas.microsoft.com/office/drawing/2014/main" id="{724ECBA4-F9AF-EC75-04C8-04A65FC88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76" y="2881313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9" name="Rectangle 110">
            <a:extLst>
              <a:ext uri="{FF2B5EF4-FFF2-40B4-BE49-F238E27FC236}">
                <a16:creationId xmlns:a16="http://schemas.microsoft.com/office/drawing/2014/main" id="{D10A465F-9DA0-23AB-9585-18C7F8B2D2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1" y="2881313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0" name="Rectangle 111">
            <a:extLst>
              <a:ext uri="{FF2B5EF4-FFF2-40B4-BE49-F238E27FC236}">
                <a16:creationId xmlns:a16="http://schemas.microsoft.com/office/drawing/2014/main" id="{A8C58FD9-64F5-45B6-F519-4A4FA6E8E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126" y="2881313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" name="Rectangle 112">
            <a:extLst>
              <a:ext uri="{FF2B5EF4-FFF2-40B4-BE49-F238E27FC236}">
                <a16:creationId xmlns:a16="http://schemas.microsoft.com/office/drawing/2014/main" id="{623AA1FE-5011-554C-8695-A5303C231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063" y="2881313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2" name="Rectangle 113">
            <a:extLst>
              <a:ext uri="{FF2B5EF4-FFF2-40B4-BE49-F238E27FC236}">
                <a16:creationId xmlns:a16="http://schemas.microsoft.com/office/drawing/2014/main" id="{D1D315EA-1B05-C639-DC55-D02106D1A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901" y="2881313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3" name="Rectangle 114">
            <a:extLst>
              <a:ext uri="{FF2B5EF4-FFF2-40B4-BE49-F238E27FC236}">
                <a16:creationId xmlns:a16="http://schemas.microsoft.com/office/drawing/2014/main" id="{AA67B2B8-E09B-B2AA-1BE9-B9779952B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88" y="2881313"/>
            <a:ext cx="25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4" name="Rectangle 115">
            <a:extLst>
              <a:ext uri="{FF2B5EF4-FFF2-40B4-BE49-F238E27FC236}">
                <a16:creationId xmlns:a16="http://schemas.microsoft.com/office/drawing/2014/main" id="{71492C4C-5AC4-14A1-FC23-B6C907A50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2738" y="2881313"/>
            <a:ext cx="56038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10%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5" name="Rectangle 116">
            <a:extLst>
              <a:ext uri="{FF2B5EF4-FFF2-40B4-BE49-F238E27FC236}">
                <a16:creationId xmlns:a16="http://schemas.microsoft.com/office/drawing/2014/main" id="{A7B529D0-5E45-DC11-77CB-5226A7EE7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6" y="2881313"/>
            <a:ext cx="29749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Stay with core competencies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6" name="Rectangle 117">
            <a:extLst>
              <a:ext uri="{FF2B5EF4-FFF2-40B4-BE49-F238E27FC236}">
                <a16:creationId xmlns:a16="http://schemas.microsoft.com/office/drawing/2014/main" id="{1B309C66-EB78-AFE2-D48A-661689709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76" y="3254375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7" name="Rectangle 118">
            <a:extLst>
              <a:ext uri="{FF2B5EF4-FFF2-40B4-BE49-F238E27FC236}">
                <a16:creationId xmlns:a16="http://schemas.microsoft.com/office/drawing/2014/main" id="{6976582D-F503-CD73-C093-57A7DF2A9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1" y="3254375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8" name="Rectangle 119">
            <a:extLst>
              <a:ext uri="{FF2B5EF4-FFF2-40B4-BE49-F238E27FC236}">
                <a16:creationId xmlns:a16="http://schemas.microsoft.com/office/drawing/2014/main" id="{869EB6F3-FA2F-07CA-FA59-4B949D18B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126" y="3254375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9" name="Rectangle 120">
            <a:extLst>
              <a:ext uri="{FF2B5EF4-FFF2-40B4-BE49-F238E27FC236}">
                <a16:creationId xmlns:a16="http://schemas.microsoft.com/office/drawing/2014/main" id="{ABEE4CFE-4400-AF96-310C-D51CB23A4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063" y="3254375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0" name="Rectangle 121">
            <a:extLst>
              <a:ext uri="{FF2B5EF4-FFF2-40B4-BE49-F238E27FC236}">
                <a16:creationId xmlns:a16="http://schemas.microsoft.com/office/drawing/2014/main" id="{AAEC09AB-BE35-D9B6-4056-7F431D7A9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901" y="3254375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1" name="Rectangle 122">
            <a:extLst>
              <a:ext uri="{FF2B5EF4-FFF2-40B4-BE49-F238E27FC236}">
                <a16:creationId xmlns:a16="http://schemas.microsoft.com/office/drawing/2014/main" id="{D7BB804C-E813-83D5-1D1B-80CA7FCDE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88" y="3254375"/>
            <a:ext cx="25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2" name="Rectangle 123">
            <a:extLst>
              <a:ext uri="{FF2B5EF4-FFF2-40B4-BE49-F238E27FC236}">
                <a16:creationId xmlns:a16="http://schemas.microsoft.com/office/drawing/2014/main" id="{C86884C2-81BF-E2F6-DD3B-2B95DF32A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2738" y="3254375"/>
            <a:ext cx="56038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30%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3" name="Rectangle 124">
            <a:extLst>
              <a:ext uri="{FF2B5EF4-FFF2-40B4-BE49-F238E27FC236}">
                <a16:creationId xmlns:a16="http://schemas.microsoft.com/office/drawing/2014/main" id="{307178E8-06AF-B2B3-7323-56AD24395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6" y="3254375"/>
            <a:ext cx="17875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Defect reduction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4" name="Rectangle 125">
            <a:extLst>
              <a:ext uri="{FF2B5EF4-FFF2-40B4-BE49-F238E27FC236}">
                <a16:creationId xmlns:a16="http://schemas.microsoft.com/office/drawing/2014/main" id="{B2C0051A-6C00-0528-AA23-A57212789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76" y="3625850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5" name="Rectangle 126">
            <a:extLst>
              <a:ext uri="{FF2B5EF4-FFF2-40B4-BE49-F238E27FC236}">
                <a16:creationId xmlns:a16="http://schemas.microsoft.com/office/drawing/2014/main" id="{803EF43A-1135-984B-7B53-DC843A9F0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1" y="3625850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6" name="Rectangle 127">
            <a:extLst>
              <a:ext uri="{FF2B5EF4-FFF2-40B4-BE49-F238E27FC236}">
                <a16:creationId xmlns:a16="http://schemas.microsoft.com/office/drawing/2014/main" id="{80AC5B46-6DAE-3899-4FE3-D4D24D646C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126" y="3625850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7" name="Rectangle 128">
            <a:extLst>
              <a:ext uri="{FF2B5EF4-FFF2-40B4-BE49-F238E27FC236}">
                <a16:creationId xmlns:a16="http://schemas.microsoft.com/office/drawing/2014/main" id="{4994DB6D-80A6-63ED-34E1-372B2514E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063" y="3625850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8" name="Rectangle 129">
            <a:extLst>
              <a:ext uri="{FF2B5EF4-FFF2-40B4-BE49-F238E27FC236}">
                <a16:creationId xmlns:a16="http://schemas.microsoft.com/office/drawing/2014/main" id="{5DEB7ED2-4279-6262-B034-7B4106EAD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901" y="3625850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9" name="Rectangle 130">
            <a:extLst>
              <a:ext uri="{FF2B5EF4-FFF2-40B4-BE49-F238E27FC236}">
                <a16:creationId xmlns:a16="http://schemas.microsoft.com/office/drawing/2014/main" id="{35D8F0CA-20A3-B506-5E83-6CD1860D6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88" y="3625850"/>
            <a:ext cx="250825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0" name="Rectangle 131">
            <a:extLst>
              <a:ext uri="{FF2B5EF4-FFF2-40B4-BE49-F238E27FC236}">
                <a16:creationId xmlns:a16="http://schemas.microsoft.com/office/drawing/2014/main" id="{D70DFD74-A18B-4C30-4AE2-A489D70F2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2738" y="3625850"/>
            <a:ext cx="56038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20%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1" name="Rectangle 132">
            <a:extLst>
              <a:ext uri="{FF2B5EF4-FFF2-40B4-BE49-F238E27FC236}">
                <a16:creationId xmlns:a16="http://schemas.microsoft.com/office/drawing/2014/main" id="{9154A1BC-4198-4434-0306-0D3AAE2278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6" y="3625850"/>
            <a:ext cx="19256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Sale improvement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2" name="Rectangle 133">
            <a:extLst>
              <a:ext uri="{FF2B5EF4-FFF2-40B4-BE49-F238E27FC236}">
                <a16:creationId xmlns:a16="http://schemas.microsoft.com/office/drawing/2014/main" id="{6184D19B-E33F-5C53-07BD-A12328037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76" y="3994150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3" name="Rectangle 134">
            <a:extLst>
              <a:ext uri="{FF2B5EF4-FFF2-40B4-BE49-F238E27FC236}">
                <a16:creationId xmlns:a16="http://schemas.microsoft.com/office/drawing/2014/main" id="{D8A1054F-0A8C-8BDB-D424-08D233A41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1" y="3994150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4" name="Rectangle 135">
            <a:extLst>
              <a:ext uri="{FF2B5EF4-FFF2-40B4-BE49-F238E27FC236}">
                <a16:creationId xmlns:a16="http://schemas.microsoft.com/office/drawing/2014/main" id="{91ECA1C3-6465-7C0B-2BF9-CB876D7FE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126" y="3994150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5" name="Rectangle 136">
            <a:extLst>
              <a:ext uri="{FF2B5EF4-FFF2-40B4-BE49-F238E27FC236}">
                <a16:creationId xmlns:a16="http://schemas.microsoft.com/office/drawing/2014/main" id="{453B7A7D-6FD7-3EC8-D0F7-5FCE210BB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063" y="3994150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6" name="Rectangle 137">
            <a:extLst>
              <a:ext uri="{FF2B5EF4-FFF2-40B4-BE49-F238E27FC236}">
                <a16:creationId xmlns:a16="http://schemas.microsoft.com/office/drawing/2014/main" id="{B0D879C1-0BF0-A61D-86E8-5572EA8937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901" y="3994150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7" name="Rectangle 138">
            <a:extLst>
              <a:ext uri="{FF2B5EF4-FFF2-40B4-BE49-F238E27FC236}">
                <a16:creationId xmlns:a16="http://schemas.microsoft.com/office/drawing/2014/main" id="{A62CB289-512E-DBE4-7CA8-9EE17926D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88" y="3994150"/>
            <a:ext cx="25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9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8" name="Rectangle 139">
            <a:extLst>
              <a:ext uri="{FF2B5EF4-FFF2-40B4-BE49-F238E27FC236}">
                <a16:creationId xmlns:a16="http://schemas.microsoft.com/office/drawing/2014/main" id="{DBE5393D-EF76-480D-D471-B4D4F9BE2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2738" y="3994150"/>
            <a:ext cx="56038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10%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9" name="Rectangle 140">
            <a:extLst>
              <a:ext uri="{FF2B5EF4-FFF2-40B4-BE49-F238E27FC236}">
                <a16:creationId xmlns:a16="http://schemas.microsoft.com/office/drawing/2014/main" id="{4131A37A-A929-B4FF-E8CB-FC6B57E51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6" y="3994150"/>
            <a:ext cx="3175000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Customer loyalty improvement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0" name="Rectangle 141">
            <a:extLst>
              <a:ext uri="{FF2B5EF4-FFF2-40B4-BE49-F238E27FC236}">
                <a16:creationId xmlns:a16="http://schemas.microsoft.com/office/drawing/2014/main" id="{6CA80666-DC49-E3F8-65A5-D895FA066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37876" y="4365625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1" name="Rectangle 142">
            <a:extLst>
              <a:ext uri="{FF2B5EF4-FFF2-40B4-BE49-F238E27FC236}">
                <a16:creationId xmlns:a16="http://schemas.microsoft.com/office/drawing/2014/main" id="{75A21978-E7D8-3EC2-7753-A505B8F6C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2501" y="4365625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9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2" name="Rectangle 143">
            <a:extLst>
              <a:ext uri="{FF2B5EF4-FFF2-40B4-BE49-F238E27FC236}">
                <a16:creationId xmlns:a16="http://schemas.microsoft.com/office/drawing/2014/main" id="{82376C6F-4630-7B4B-064C-46AC0AAD2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47126" y="4365625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6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3" name="Rectangle 144">
            <a:extLst>
              <a:ext uri="{FF2B5EF4-FFF2-40B4-BE49-F238E27FC236}">
                <a16:creationId xmlns:a16="http://schemas.microsoft.com/office/drawing/2014/main" id="{B53669E2-4599-4908-DA3B-E0311325C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2063" y="4365625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8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4" name="Rectangle 145">
            <a:extLst>
              <a:ext uri="{FF2B5EF4-FFF2-40B4-BE49-F238E27FC236}">
                <a16:creationId xmlns:a16="http://schemas.microsoft.com/office/drawing/2014/main" id="{D1380A41-E093-EE8C-95B4-14CE4CD2B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8901" y="4365625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7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5" name="Rectangle 146">
            <a:extLst>
              <a:ext uri="{FF2B5EF4-FFF2-40B4-BE49-F238E27FC236}">
                <a16:creationId xmlns:a16="http://schemas.microsoft.com/office/drawing/2014/main" id="{4E12DF86-221D-000D-9248-695E32E1F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7488" y="4365625"/>
            <a:ext cx="2508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6" name="Rectangle 147">
            <a:extLst>
              <a:ext uri="{FF2B5EF4-FFF2-40B4-BE49-F238E27FC236}">
                <a16:creationId xmlns:a16="http://schemas.microsoft.com/office/drawing/2014/main" id="{8DC110F5-410C-85D9-D6F3-99B4A7D12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3063" y="4365625"/>
            <a:ext cx="4397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5%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7" name="Rectangle 148">
            <a:extLst>
              <a:ext uri="{FF2B5EF4-FFF2-40B4-BE49-F238E27FC236}">
                <a16:creationId xmlns:a16="http://schemas.microsoft.com/office/drawing/2014/main" id="{E3C123B6-538B-C838-AAE2-1BB3C0C5E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0726" y="4365625"/>
            <a:ext cx="22891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Environmental friendly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9" name="Rectangle 150">
            <a:extLst>
              <a:ext uri="{FF2B5EF4-FFF2-40B4-BE49-F238E27FC236}">
                <a16:creationId xmlns:a16="http://schemas.microsoft.com/office/drawing/2014/main" id="{CE63E466-41F2-FD19-F5B4-ECCFD02A6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41038" y="4738688"/>
            <a:ext cx="4476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7.5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0" name="Rectangle 151">
            <a:extLst>
              <a:ext uri="{FF2B5EF4-FFF2-40B4-BE49-F238E27FC236}">
                <a16:creationId xmlns:a16="http://schemas.microsoft.com/office/drawing/2014/main" id="{79C5F146-4D43-B15E-748D-8AB775BAE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5663" y="4738688"/>
            <a:ext cx="4476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7.8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1" name="Rectangle 152">
            <a:extLst>
              <a:ext uri="{FF2B5EF4-FFF2-40B4-BE49-F238E27FC236}">
                <a16:creationId xmlns:a16="http://schemas.microsoft.com/office/drawing/2014/main" id="{BCBF504C-034C-E1E5-E78D-872EF3A00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0288" y="4738688"/>
            <a:ext cx="4476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7.7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2" name="Rectangle 153">
            <a:extLst>
              <a:ext uri="{FF2B5EF4-FFF2-40B4-BE49-F238E27FC236}">
                <a16:creationId xmlns:a16="http://schemas.microsoft.com/office/drawing/2014/main" id="{2C94A9F4-F891-54B6-4C55-CB4CB1CDE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6813" y="4738688"/>
            <a:ext cx="4476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8.5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3" name="Rectangle 154">
            <a:extLst>
              <a:ext uri="{FF2B5EF4-FFF2-40B4-BE49-F238E27FC236}">
                <a16:creationId xmlns:a16="http://schemas.microsoft.com/office/drawing/2014/main" id="{FBE15DDB-97B7-E640-5A67-73AE8856E1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51" y="4738688"/>
            <a:ext cx="4476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7.2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4" name="Rectangle 155">
            <a:extLst>
              <a:ext uri="{FF2B5EF4-FFF2-40B4-BE49-F238E27FC236}">
                <a16:creationId xmlns:a16="http://schemas.microsoft.com/office/drawing/2014/main" id="{1A31ADAA-7687-2000-CDEB-A8BE457F8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2238" y="4738688"/>
            <a:ext cx="44608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8.2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5" name="Rectangle 156">
            <a:extLst>
              <a:ext uri="{FF2B5EF4-FFF2-40B4-BE49-F238E27FC236}">
                <a16:creationId xmlns:a16="http://schemas.microsoft.com/office/drawing/2014/main" id="{5DCBE233-8391-EA29-7D8C-CC1E1575C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9238" y="4738688"/>
            <a:ext cx="6937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100%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6" name="Rectangle 157">
            <a:extLst>
              <a:ext uri="{FF2B5EF4-FFF2-40B4-BE49-F238E27FC236}">
                <a16:creationId xmlns:a16="http://schemas.microsoft.com/office/drawing/2014/main" id="{1CEFA168-DC90-98B5-D671-FBDC9B6A5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6363" y="4738688"/>
            <a:ext cx="18954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ptos" panose="020B0004020202020204" pitchFamily="34" charset="0"/>
              </a:rPr>
              <a:t>Weighted Scores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40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01" grpId="0"/>
      <p:bldP spid="102" grpId="0"/>
      <p:bldP spid="103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  <p:bldP spid="129" grpId="0"/>
      <p:bldP spid="130" grpId="0"/>
      <p:bldP spid="131" grpId="0"/>
      <p:bldP spid="132" grpId="0"/>
      <p:bldP spid="133" grpId="0"/>
      <p:bldP spid="134" grpId="0"/>
      <p:bldP spid="135" grpId="0"/>
      <p:bldP spid="136" grpId="0"/>
      <p:bldP spid="137" grpId="0"/>
      <p:bldP spid="138" grpId="0"/>
      <p:bldP spid="139" grpId="0"/>
      <p:bldP spid="140" grpId="0"/>
      <p:bldP spid="141" grpId="0"/>
      <p:bldP spid="142" grpId="0"/>
      <p:bldP spid="143" grpId="0"/>
      <p:bldP spid="144" grpId="0"/>
      <p:bldP spid="145" grpId="0"/>
      <p:bldP spid="146" grpId="0"/>
      <p:bldP spid="147" grpId="0"/>
      <p:bldP spid="148" grpId="0"/>
      <p:bldP spid="149" grpId="0"/>
      <p:bldP spid="150" grpId="0"/>
      <p:bldP spid="151" grpId="0"/>
      <p:bldP spid="152" grpId="0"/>
      <p:bldP spid="153" grpId="0"/>
      <p:bldP spid="154" grpId="0"/>
      <p:bldP spid="155" grpId="0"/>
      <p:bldP spid="156" grpId="0"/>
      <p:bldP spid="157" grpId="0"/>
      <p:bldP spid="159" grpId="0"/>
      <p:bldP spid="160" grpId="0"/>
      <p:bldP spid="161" grpId="0"/>
      <p:bldP spid="162" grpId="0"/>
      <p:bldP spid="163" grpId="0"/>
      <p:bldP spid="164" grpId="0"/>
      <p:bldP spid="165" grpId="0"/>
      <p:bldP spid="1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2F1F5-A7C5-C067-E9F3-A41A31364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/>
              <a:t>How to Determine Project Duration?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0D8318D-F1B2-587D-1481-16B2EE8B48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59730-556A-C9BF-746A-B23125550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EA690-61CC-4FA6-A36F-5A94E16CD78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9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55D3E9-6F3D-CEBD-7CD6-06FE7DA4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Process for Determining Project Duration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A3499B-87C8-D406-EB79-343C18520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Draw AOA diagram</a:t>
            </a:r>
          </a:p>
          <a:p>
            <a:pPr>
              <a:lnSpc>
                <a:spcPct val="150000"/>
              </a:lnSpc>
            </a:pPr>
            <a:r>
              <a:rPr lang="en-US" dirty="0"/>
              <a:t>Identify the </a:t>
            </a:r>
            <a:r>
              <a:rPr lang="en-US" i="1" dirty="0"/>
              <a:t>critical path </a:t>
            </a:r>
            <a:r>
              <a:rPr lang="en-US" dirty="0"/>
              <a:t>and </a:t>
            </a:r>
            <a:r>
              <a:rPr lang="en-US" i="1" dirty="0"/>
              <a:t>critical activities </a:t>
            </a:r>
            <a:r>
              <a:rPr lang="en-US" dirty="0"/>
              <a:t>(activities lie on the critical path)</a:t>
            </a:r>
            <a:endParaRPr lang="en-US" i="1" dirty="0"/>
          </a:p>
          <a:p>
            <a:pPr>
              <a:lnSpc>
                <a:spcPct val="150000"/>
              </a:lnSpc>
            </a:pPr>
            <a:r>
              <a:rPr lang="en-US" dirty="0"/>
              <a:t>Project duration  =  total duration of critical activities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CB9E0-9822-767E-C146-B9DD2E2B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92F41-1403-499F-BB91-CAD155FCBA0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81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5E7AB-2226-D551-1F7D-0F692630E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Drawing AOA Diagram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84586-4F49-37D0-5CA8-778CB6F8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EA690-61CC-4FA6-A36F-5A94E16CD78E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F3D9F6-DDB9-8F60-74CF-C10EAC9C8457}"/>
              </a:ext>
            </a:extLst>
          </p:cNvPr>
          <p:cNvGraphicFramePr>
            <a:graphicFrameLocks noGrp="1"/>
          </p:cNvGraphicFramePr>
          <p:nvPr/>
        </p:nvGraphicFramePr>
        <p:xfrm>
          <a:off x="95250" y="1614170"/>
          <a:ext cx="3419038" cy="4348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6793">
                  <a:extLst>
                    <a:ext uri="{9D8B030D-6E8A-4147-A177-3AD203B41FA5}">
                      <a16:colId xmlns:a16="http://schemas.microsoft.com/office/drawing/2014/main" val="1352205909"/>
                    </a:ext>
                  </a:extLst>
                </a:gridCol>
                <a:gridCol w="1537018">
                  <a:extLst>
                    <a:ext uri="{9D8B030D-6E8A-4147-A177-3AD203B41FA5}">
                      <a16:colId xmlns:a16="http://schemas.microsoft.com/office/drawing/2014/main" val="2052567635"/>
                    </a:ext>
                  </a:extLst>
                </a:gridCol>
                <a:gridCol w="875227">
                  <a:extLst>
                    <a:ext uri="{9D8B030D-6E8A-4147-A177-3AD203B41FA5}">
                      <a16:colId xmlns:a16="http://schemas.microsoft.com/office/drawing/2014/main" val="362875793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Project 3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80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Activity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Predecessor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Time (week)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2928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6119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None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493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5587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39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A,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2595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A,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0472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A, 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085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D, 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1124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70828055"/>
                  </a:ext>
                </a:extLst>
              </a:tr>
            </a:tbl>
          </a:graphicData>
        </a:graphic>
      </p:graphicFrame>
      <p:sp>
        <p:nvSpPr>
          <p:cNvPr id="73" name="AutoShape 47">
            <a:extLst>
              <a:ext uri="{FF2B5EF4-FFF2-40B4-BE49-F238E27FC236}">
                <a16:creationId xmlns:a16="http://schemas.microsoft.com/office/drawing/2014/main" id="{467AF062-F224-09A2-B3FC-8873B985589F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194175" y="2132879"/>
            <a:ext cx="7159625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Oval 49">
            <a:extLst>
              <a:ext uri="{FF2B5EF4-FFF2-40B4-BE49-F238E27FC236}">
                <a16:creationId xmlns:a16="http://schemas.microsoft.com/office/drawing/2014/main" id="{A6510480-45CA-E90E-C7B3-76F97D274D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4175" y="4419601"/>
            <a:ext cx="458788" cy="457200"/>
          </a:xfrm>
          <a:prstGeom prst="ellipse">
            <a:avLst/>
          </a:prstGeom>
          <a:solidFill>
            <a:srgbClr val="FFCCCC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8" name="Rectangle 51">
            <a:extLst>
              <a:ext uri="{FF2B5EF4-FFF2-40B4-BE49-F238E27FC236}">
                <a16:creationId xmlns:a16="http://schemas.microsoft.com/office/drawing/2014/main" id="{039AB289-AB19-4F02-CF69-F33DF9FB0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73563" y="4505326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0" name="Line 52">
            <a:extLst>
              <a:ext uri="{FF2B5EF4-FFF2-40B4-BE49-F238E27FC236}">
                <a16:creationId xmlns:a16="http://schemas.microsoft.com/office/drawing/2014/main" id="{939D9318-67B7-06CE-9DA2-826F069E66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94225" y="4016376"/>
            <a:ext cx="266700" cy="46831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1" name="Freeform 53">
            <a:extLst>
              <a:ext uri="{FF2B5EF4-FFF2-40B4-BE49-F238E27FC236}">
                <a16:creationId xmlns:a16="http://schemas.microsoft.com/office/drawing/2014/main" id="{67A429A1-00EE-56B0-D5DD-DD3E8F1B4319}"/>
              </a:ext>
            </a:extLst>
          </p:cNvPr>
          <p:cNvSpPr>
            <a:spLocks noEditPoints="1"/>
          </p:cNvSpPr>
          <p:nvPr/>
        </p:nvSpPr>
        <p:spPr bwMode="auto">
          <a:xfrm>
            <a:off x="4862513" y="3983038"/>
            <a:ext cx="1174750" cy="76200"/>
          </a:xfrm>
          <a:custGeom>
            <a:avLst/>
            <a:gdLst>
              <a:gd name="T0" fmla="*/ 0 w 740"/>
              <a:gd name="T1" fmla="*/ 15 h 48"/>
              <a:gd name="T2" fmla="*/ 700 w 740"/>
              <a:gd name="T3" fmla="*/ 18 h 48"/>
              <a:gd name="T4" fmla="*/ 700 w 740"/>
              <a:gd name="T5" fmla="*/ 30 h 48"/>
              <a:gd name="T6" fmla="*/ 0 w 740"/>
              <a:gd name="T7" fmla="*/ 27 h 48"/>
              <a:gd name="T8" fmla="*/ 0 w 740"/>
              <a:gd name="T9" fmla="*/ 15 h 48"/>
              <a:gd name="T10" fmla="*/ 692 w 740"/>
              <a:gd name="T11" fmla="*/ 0 h 48"/>
              <a:gd name="T12" fmla="*/ 740 w 740"/>
              <a:gd name="T13" fmla="*/ 24 h 48"/>
              <a:gd name="T14" fmla="*/ 692 w 740"/>
              <a:gd name="T15" fmla="*/ 48 h 48"/>
              <a:gd name="T16" fmla="*/ 692 w 740"/>
              <a:gd name="T17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40" h="48">
                <a:moveTo>
                  <a:pt x="0" y="15"/>
                </a:moveTo>
                <a:lnTo>
                  <a:pt x="700" y="18"/>
                </a:lnTo>
                <a:lnTo>
                  <a:pt x="700" y="30"/>
                </a:lnTo>
                <a:lnTo>
                  <a:pt x="0" y="27"/>
                </a:lnTo>
                <a:lnTo>
                  <a:pt x="0" y="15"/>
                </a:lnTo>
                <a:close/>
                <a:moveTo>
                  <a:pt x="692" y="0"/>
                </a:moveTo>
                <a:lnTo>
                  <a:pt x="740" y="24"/>
                </a:lnTo>
                <a:lnTo>
                  <a:pt x="692" y="48"/>
                </a:lnTo>
                <a:lnTo>
                  <a:pt x="692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3" name="Oval 54">
            <a:extLst>
              <a:ext uri="{FF2B5EF4-FFF2-40B4-BE49-F238E27FC236}">
                <a16:creationId xmlns:a16="http://schemas.microsoft.com/office/drawing/2014/main" id="{ACE020C5-C916-0FAB-5419-3E9AA6454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9963" y="3792538"/>
            <a:ext cx="457200" cy="457200"/>
          </a:xfrm>
          <a:prstGeom prst="ellipse">
            <a:avLst/>
          </a:prstGeom>
          <a:solidFill>
            <a:srgbClr val="FFCCCC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5" name="Rectangle 56">
            <a:extLst>
              <a:ext uri="{FF2B5EF4-FFF2-40B4-BE49-F238E27FC236}">
                <a16:creationId xmlns:a16="http://schemas.microsoft.com/office/drawing/2014/main" id="{F7135995-7B8F-5ADE-1DF5-2FDD04B7D3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8238" y="3881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3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6" name="Line 57">
            <a:extLst>
              <a:ext uri="{FF2B5EF4-FFF2-40B4-BE49-F238E27FC236}">
                <a16:creationId xmlns:a16="http://schemas.microsoft.com/office/drawing/2014/main" id="{B38B7926-733E-0718-8EF9-5423A0641C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4225" y="4808538"/>
            <a:ext cx="211138" cy="52705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7" name="Freeform 58">
            <a:extLst>
              <a:ext uri="{FF2B5EF4-FFF2-40B4-BE49-F238E27FC236}">
                <a16:creationId xmlns:a16="http://schemas.microsoft.com/office/drawing/2014/main" id="{A25C59D2-9371-D4A1-3515-C35E73AA8A93}"/>
              </a:ext>
            </a:extLst>
          </p:cNvPr>
          <p:cNvSpPr>
            <a:spLocks noEditPoints="1"/>
          </p:cNvSpPr>
          <p:nvPr/>
        </p:nvSpPr>
        <p:spPr bwMode="auto">
          <a:xfrm>
            <a:off x="4805363" y="5297488"/>
            <a:ext cx="1035050" cy="76200"/>
          </a:xfrm>
          <a:custGeom>
            <a:avLst/>
            <a:gdLst>
              <a:gd name="T0" fmla="*/ 0 w 652"/>
              <a:gd name="T1" fmla="*/ 18 h 48"/>
              <a:gd name="T2" fmla="*/ 612 w 652"/>
              <a:gd name="T3" fmla="*/ 18 h 48"/>
              <a:gd name="T4" fmla="*/ 612 w 652"/>
              <a:gd name="T5" fmla="*/ 30 h 48"/>
              <a:gd name="T6" fmla="*/ 0 w 652"/>
              <a:gd name="T7" fmla="*/ 30 h 48"/>
              <a:gd name="T8" fmla="*/ 0 w 652"/>
              <a:gd name="T9" fmla="*/ 18 h 48"/>
              <a:gd name="T10" fmla="*/ 604 w 652"/>
              <a:gd name="T11" fmla="*/ 0 h 48"/>
              <a:gd name="T12" fmla="*/ 652 w 652"/>
              <a:gd name="T13" fmla="*/ 24 h 48"/>
              <a:gd name="T14" fmla="*/ 604 w 652"/>
              <a:gd name="T15" fmla="*/ 48 h 48"/>
              <a:gd name="T16" fmla="*/ 604 w 652"/>
              <a:gd name="T17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2" h="48">
                <a:moveTo>
                  <a:pt x="0" y="18"/>
                </a:moveTo>
                <a:lnTo>
                  <a:pt x="612" y="18"/>
                </a:lnTo>
                <a:lnTo>
                  <a:pt x="612" y="30"/>
                </a:lnTo>
                <a:lnTo>
                  <a:pt x="0" y="30"/>
                </a:lnTo>
                <a:lnTo>
                  <a:pt x="0" y="18"/>
                </a:lnTo>
                <a:close/>
                <a:moveTo>
                  <a:pt x="604" y="0"/>
                </a:moveTo>
                <a:lnTo>
                  <a:pt x="652" y="24"/>
                </a:lnTo>
                <a:lnTo>
                  <a:pt x="604" y="48"/>
                </a:lnTo>
                <a:lnTo>
                  <a:pt x="604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8" name="Oval 59">
            <a:extLst>
              <a:ext uri="{FF2B5EF4-FFF2-40B4-BE49-F238E27FC236}">
                <a16:creationId xmlns:a16="http://schemas.microsoft.com/office/drawing/2014/main" id="{DEE431CB-7878-94E4-9005-D4FB79875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6763" y="5102226"/>
            <a:ext cx="457200" cy="458788"/>
          </a:xfrm>
          <a:prstGeom prst="ellipse">
            <a:avLst/>
          </a:prstGeom>
          <a:solidFill>
            <a:srgbClr val="FFCCCC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1" name="Rectangle 61">
            <a:extLst>
              <a:ext uri="{FF2B5EF4-FFF2-40B4-BE49-F238E27FC236}">
                <a16:creationId xmlns:a16="http://schemas.microsoft.com/office/drawing/2014/main" id="{F03589BE-D086-85CF-C96C-3D2AD074E6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038" y="5187951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2" name="Rectangle 62">
            <a:extLst>
              <a:ext uri="{FF2B5EF4-FFF2-40B4-BE49-F238E27FC236}">
                <a16:creationId xmlns:a16="http://schemas.microsoft.com/office/drawing/2014/main" id="{04CA24B7-6C27-1A86-8445-1DA9F7418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1275" y="3709988"/>
            <a:ext cx="5175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A(2)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3" name="Rectangle 63">
            <a:extLst>
              <a:ext uri="{FF2B5EF4-FFF2-40B4-BE49-F238E27FC236}">
                <a16:creationId xmlns:a16="http://schemas.microsoft.com/office/drawing/2014/main" id="{BA2A611F-655B-DE1B-B4D2-94FEC00D45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3175" y="5373688"/>
            <a:ext cx="52228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B(3)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6" name="Freeform 64">
            <a:extLst>
              <a:ext uri="{FF2B5EF4-FFF2-40B4-BE49-F238E27FC236}">
                <a16:creationId xmlns:a16="http://schemas.microsoft.com/office/drawing/2014/main" id="{4B3A0026-9CFA-5965-D82C-AA207BE8EC7A}"/>
              </a:ext>
            </a:extLst>
          </p:cNvPr>
          <p:cNvSpPr>
            <a:spLocks noEditPoints="1"/>
          </p:cNvSpPr>
          <p:nvPr/>
        </p:nvSpPr>
        <p:spPr bwMode="auto">
          <a:xfrm>
            <a:off x="6065838" y="4249738"/>
            <a:ext cx="231775" cy="854075"/>
          </a:xfrm>
          <a:custGeom>
            <a:avLst/>
            <a:gdLst>
              <a:gd name="T0" fmla="*/ 11 w 146"/>
              <a:gd name="T1" fmla="*/ 538 h 538"/>
              <a:gd name="T2" fmla="*/ 130 w 146"/>
              <a:gd name="T3" fmla="*/ 41 h 538"/>
              <a:gd name="T4" fmla="*/ 118 w 146"/>
              <a:gd name="T5" fmla="*/ 38 h 538"/>
              <a:gd name="T6" fmla="*/ 0 w 146"/>
              <a:gd name="T7" fmla="*/ 535 h 538"/>
              <a:gd name="T8" fmla="*/ 11 w 146"/>
              <a:gd name="T9" fmla="*/ 538 h 538"/>
              <a:gd name="T10" fmla="*/ 146 w 146"/>
              <a:gd name="T11" fmla="*/ 53 h 538"/>
              <a:gd name="T12" fmla="*/ 134 w 146"/>
              <a:gd name="T13" fmla="*/ 0 h 538"/>
              <a:gd name="T14" fmla="*/ 99 w 146"/>
              <a:gd name="T15" fmla="*/ 41 h 538"/>
              <a:gd name="T16" fmla="*/ 146 w 146"/>
              <a:gd name="T17" fmla="*/ 53 h 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6" h="538">
                <a:moveTo>
                  <a:pt x="11" y="538"/>
                </a:moveTo>
                <a:lnTo>
                  <a:pt x="130" y="41"/>
                </a:lnTo>
                <a:lnTo>
                  <a:pt x="118" y="38"/>
                </a:lnTo>
                <a:lnTo>
                  <a:pt x="0" y="535"/>
                </a:lnTo>
                <a:lnTo>
                  <a:pt x="11" y="538"/>
                </a:lnTo>
                <a:close/>
                <a:moveTo>
                  <a:pt x="146" y="53"/>
                </a:moveTo>
                <a:lnTo>
                  <a:pt x="134" y="0"/>
                </a:lnTo>
                <a:lnTo>
                  <a:pt x="99" y="41"/>
                </a:lnTo>
                <a:lnTo>
                  <a:pt x="146" y="53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7" name="Oval 65">
            <a:extLst>
              <a:ext uri="{FF2B5EF4-FFF2-40B4-BE49-F238E27FC236}">
                <a16:creationId xmlns:a16="http://schemas.microsoft.com/office/drawing/2014/main" id="{FB4B3136-426E-0B1F-13EE-8F13448CB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0563" y="5102226"/>
            <a:ext cx="457200" cy="458788"/>
          </a:xfrm>
          <a:prstGeom prst="ellipse">
            <a:avLst/>
          </a:prstGeom>
          <a:solidFill>
            <a:srgbClr val="FFCCCC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9" name="Rectangle 67">
            <a:extLst>
              <a:ext uri="{FF2B5EF4-FFF2-40B4-BE49-F238E27FC236}">
                <a16:creationId xmlns:a16="http://schemas.microsoft.com/office/drawing/2014/main" id="{3EDECF7A-53E8-EFEF-D931-771A5AC1B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8838" y="5187951"/>
            <a:ext cx="249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5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0" name="Freeform 68">
            <a:extLst>
              <a:ext uri="{FF2B5EF4-FFF2-40B4-BE49-F238E27FC236}">
                <a16:creationId xmlns:a16="http://schemas.microsoft.com/office/drawing/2014/main" id="{30ED5711-2481-63CF-3472-39CECF1CB221}"/>
              </a:ext>
            </a:extLst>
          </p:cNvPr>
          <p:cNvSpPr>
            <a:spLocks noEditPoints="1"/>
          </p:cNvSpPr>
          <p:nvPr/>
        </p:nvSpPr>
        <p:spPr bwMode="auto">
          <a:xfrm>
            <a:off x="6303963" y="5292726"/>
            <a:ext cx="2006600" cy="76200"/>
          </a:xfrm>
          <a:custGeom>
            <a:avLst/>
            <a:gdLst>
              <a:gd name="T0" fmla="*/ 0 w 1264"/>
              <a:gd name="T1" fmla="*/ 18 h 48"/>
              <a:gd name="T2" fmla="*/ 1224 w 1264"/>
              <a:gd name="T3" fmla="*/ 18 h 48"/>
              <a:gd name="T4" fmla="*/ 1224 w 1264"/>
              <a:gd name="T5" fmla="*/ 30 h 48"/>
              <a:gd name="T6" fmla="*/ 0 w 1264"/>
              <a:gd name="T7" fmla="*/ 30 h 48"/>
              <a:gd name="T8" fmla="*/ 0 w 1264"/>
              <a:gd name="T9" fmla="*/ 18 h 48"/>
              <a:gd name="T10" fmla="*/ 1216 w 1264"/>
              <a:gd name="T11" fmla="*/ 0 h 48"/>
              <a:gd name="T12" fmla="*/ 1264 w 1264"/>
              <a:gd name="T13" fmla="*/ 24 h 48"/>
              <a:gd name="T14" fmla="*/ 1216 w 1264"/>
              <a:gd name="T15" fmla="*/ 48 h 48"/>
              <a:gd name="T16" fmla="*/ 1216 w 1264"/>
              <a:gd name="T17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64" h="48">
                <a:moveTo>
                  <a:pt x="0" y="18"/>
                </a:moveTo>
                <a:lnTo>
                  <a:pt x="1224" y="18"/>
                </a:lnTo>
                <a:lnTo>
                  <a:pt x="1224" y="30"/>
                </a:lnTo>
                <a:lnTo>
                  <a:pt x="0" y="30"/>
                </a:lnTo>
                <a:lnTo>
                  <a:pt x="0" y="18"/>
                </a:lnTo>
                <a:close/>
                <a:moveTo>
                  <a:pt x="1216" y="0"/>
                </a:moveTo>
                <a:lnTo>
                  <a:pt x="1264" y="24"/>
                </a:lnTo>
                <a:lnTo>
                  <a:pt x="1216" y="48"/>
                </a:lnTo>
                <a:lnTo>
                  <a:pt x="1216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1" name="Rectangle 69">
            <a:extLst>
              <a:ext uri="{FF2B5EF4-FFF2-40B4-BE49-F238E27FC236}">
                <a16:creationId xmlns:a16="http://schemas.microsoft.com/office/drawing/2014/main" id="{3D443464-6F3F-5B7B-DBAE-222A25979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81850" y="5373688"/>
            <a:ext cx="5413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D(6)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2" name="Rectangle 70">
            <a:extLst>
              <a:ext uri="{FF2B5EF4-FFF2-40B4-BE49-F238E27FC236}">
                <a16:creationId xmlns:a16="http://schemas.microsoft.com/office/drawing/2014/main" id="{1FB6FBE5-92E9-3D1F-7560-0AF48BC71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9038" y="4633913"/>
            <a:ext cx="5413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C(5)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Line 71">
            <a:extLst>
              <a:ext uri="{FF2B5EF4-FFF2-40B4-BE49-F238E27FC236}">
                <a16:creationId xmlns:a16="http://schemas.microsoft.com/office/drawing/2014/main" id="{41D82F66-F6DA-A50A-3C97-9779BF4445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40488" y="2573338"/>
            <a:ext cx="485775" cy="1287463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" name="Oval 72">
            <a:extLst>
              <a:ext uri="{FF2B5EF4-FFF2-40B4-BE49-F238E27FC236}">
                <a16:creationId xmlns:a16="http://schemas.microsoft.com/office/drawing/2014/main" id="{B42C3E0A-2E64-FCC5-9D21-2DA0C1F7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10563" y="2344738"/>
            <a:ext cx="457200" cy="458788"/>
          </a:xfrm>
          <a:prstGeom prst="ellipse">
            <a:avLst/>
          </a:prstGeom>
          <a:solidFill>
            <a:srgbClr val="FFCCCC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6" name="Rectangle 74">
            <a:extLst>
              <a:ext uri="{FF2B5EF4-FFF2-40B4-BE49-F238E27FC236}">
                <a16:creationId xmlns:a16="http://schemas.microsoft.com/office/drawing/2014/main" id="{835CAFCB-DE45-A7A7-6A77-AF199BE18B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8838" y="24336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7" name="Freeform 75">
            <a:extLst>
              <a:ext uri="{FF2B5EF4-FFF2-40B4-BE49-F238E27FC236}">
                <a16:creationId xmlns:a16="http://schemas.microsoft.com/office/drawing/2014/main" id="{C94B1DDC-2953-473D-89E9-68A1459EAF2C}"/>
              </a:ext>
            </a:extLst>
          </p:cNvPr>
          <p:cNvSpPr>
            <a:spLocks noEditPoints="1"/>
          </p:cNvSpPr>
          <p:nvPr/>
        </p:nvSpPr>
        <p:spPr bwMode="auto">
          <a:xfrm>
            <a:off x="6926263" y="2535238"/>
            <a:ext cx="1384300" cy="76200"/>
          </a:xfrm>
          <a:custGeom>
            <a:avLst/>
            <a:gdLst>
              <a:gd name="T0" fmla="*/ 0 w 872"/>
              <a:gd name="T1" fmla="*/ 18 h 48"/>
              <a:gd name="T2" fmla="*/ 832 w 872"/>
              <a:gd name="T3" fmla="*/ 18 h 48"/>
              <a:gd name="T4" fmla="*/ 832 w 872"/>
              <a:gd name="T5" fmla="*/ 30 h 48"/>
              <a:gd name="T6" fmla="*/ 0 w 872"/>
              <a:gd name="T7" fmla="*/ 30 h 48"/>
              <a:gd name="T8" fmla="*/ 0 w 872"/>
              <a:gd name="T9" fmla="*/ 18 h 48"/>
              <a:gd name="T10" fmla="*/ 824 w 872"/>
              <a:gd name="T11" fmla="*/ 0 h 48"/>
              <a:gd name="T12" fmla="*/ 872 w 872"/>
              <a:gd name="T13" fmla="*/ 24 h 48"/>
              <a:gd name="T14" fmla="*/ 824 w 872"/>
              <a:gd name="T15" fmla="*/ 48 h 48"/>
              <a:gd name="T16" fmla="*/ 824 w 872"/>
              <a:gd name="T17" fmla="*/ 0 h 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872" h="48">
                <a:moveTo>
                  <a:pt x="0" y="18"/>
                </a:moveTo>
                <a:lnTo>
                  <a:pt x="832" y="18"/>
                </a:lnTo>
                <a:lnTo>
                  <a:pt x="832" y="30"/>
                </a:lnTo>
                <a:lnTo>
                  <a:pt x="0" y="30"/>
                </a:lnTo>
                <a:lnTo>
                  <a:pt x="0" y="18"/>
                </a:lnTo>
                <a:close/>
                <a:moveTo>
                  <a:pt x="824" y="0"/>
                </a:moveTo>
                <a:lnTo>
                  <a:pt x="872" y="24"/>
                </a:lnTo>
                <a:lnTo>
                  <a:pt x="824" y="48"/>
                </a:lnTo>
                <a:lnTo>
                  <a:pt x="824" y="0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8" name="Rectangle 76">
            <a:extLst>
              <a:ext uri="{FF2B5EF4-FFF2-40B4-BE49-F238E27FC236}">
                <a16:creationId xmlns:a16="http://schemas.microsoft.com/office/drawing/2014/main" id="{377DBCF6-9EE7-4F9E-0C7A-4237F1DE02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4900" y="2244726"/>
            <a:ext cx="51117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E(8)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9" name="Freeform 77">
            <a:extLst>
              <a:ext uri="{FF2B5EF4-FFF2-40B4-BE49-F238E27FC236}">
                <a16:creationId xmlns:a16="http://schemas.microsoft.com/office/drawing/2014/main" id="{28318F23-6FBD-718C-E639-1D3782459493}"/>
              </a:ext>
            </a:extLst>
          </p:cNvPr>
          <p:cNvSpPr>
            <a:spLocks noEditPoints="1"/>
          </p:cNvSpPr>
          <p:nvPr/>
        </p:nvSpPr>
        <p:spPr bwMode="auto">
          <a:xfrm>
            <a:off x="6435725" y="4176713"/>
            <a:ext cx="1943100" cy="993775"/>
          </a:xfrm>
          <a:custGeom>
            <a:avLst/>
            <a:gdLst>
              <a:gd name="T0" fmla="*/ 6 w 1224"/>
              <a:gd name="T1" fmla="*/ 0 h 626"/>
              <a:gd name="T2" fmla="*/ 1191 w 1224"/>
              <a:gd name="T3" fmla="*/ 602 h 626"/>
              <a:gd name="T4" fmla="*/ 1185 w 1224"/>
              <a:gd name="T5" fmla="*/ 613 h 626"/>
              <a:gd name="T6" fmla="*/ 0 w 1224"/>
              <a:gd name="T7" fmla="*/ 10 h 626"/>
              <a:gd name="T8" fmla="*/ 6 w 1224"/>
              <a:gd name="T9" fmla="*/ 0 h 626"/>
              <a:gd name="T10" fmla="*/ 1192 w 1224"/>
              <a:gd name="T11" fmla="*/ 583 h 626"/>
              <a:gd name="T12" fmla="*/ 1224 w 1224"/>
              <a:gd name="T13" fmla="*/ 626 h 626"/>
              <a:gd name="T14" fmla="*/ 1170 w 1224"/>
              <a:gd name="T15" fmla="*/ 625 h 626"/>
              <a:gd name="T16" fmla="*/ 1192 w 1224"/>
              <a:gd name="T17" fmla="*/ 583 h 6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224" h="626">
                <a:moveTo>
                  <a:pt x="6" y="0"/>
                </a:moveTo>
                <a:lnTo>
                  <a:pt x="1191" y="602"/>
                </a:lnTo>
                <a:lnTo>
                  <a:pt x="1185" y="613"/>
                </a:lnTo>
                <a:lnTo>
                  <a:pt x="0" y="10"/>
                </a:lnTo>
                <a:lnTo>
                  <a:pt x="6" y="0"/>
                </a:lnTo>
                <a:close/>
                <a:moveTo>
                  <a:pt x="1192" y="583"/>
                </a:moveTo>
                <a:lnTo>
                  <a:pt x="1224" y="626"/>
                </a:lnTo>
                <a:lnTo>
                  <a:pt x="1170" y="625"/>
                </a:lnTo>
                <a:lnTo>
                  <a:pt x="1192" y="583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0" name="Rectangle 78">
            <a:extLst>
              <a:ext uri="{FF2B5EF4-FFF2-40B4-BE49-F238E27FC236}">
                <a16:creationId xmlns:a16="http://schemas.microsoft.com/office/drawing/2014/main" id="{9CAD59D2-F0E3-931F-A135-11ACE88FCB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4376738"/>
            <a:ext cx="544513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G(3)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2" name="Oval 80">
            <a:extLst>
              <a:ext uri="{FF2B5EF4-FFF2-40B4-BE49-F238E27FC236}">
                <a16:creationId xmlns:a16="http://schemas.microsoft.com/office/drawing/2014/main" id="{E3EF9029-4BC2-AD02-2BAF-3E72E6371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87075" y="3792538"/>
            <a:ext cx="457200" cy="457200"/>
          </a:xfrm>
          <a:prstGeom prst="ellipse">
            <a:avLst/>
          </a:prstGeom>
          <a:solidFill>
            <a:srgbClr val="FFCCCC"/>
          </a:solidFill>
          <a:ln w="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4" name="Rectangle 82">
            <a:extLst>
              <a:ext uri="{FF2B5EF4-FFF2-40B4-BE49-F238E27FC236}">
                <a16:creationId xmlns:a16="http://schemas.microsoft.com/office/drawing/2014/main" id="{8E298961-64B9-F75E-5F39-BD4A0274E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5350" y="3881438"/>
            <a:ext cx="249238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6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5" name="Rectangle 83">
            <a:extLst>
              <a:ext uri="{FF2B5EF4-FFF2-40B4-BE49-F238E27FC236}">
                <a16:creationId xmlns:a16="http://schemas.microsoft.com/office/drawing/2014/main" id="{035DF2E5-7CCF-28F0-9ECB-8E4C897BFC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6075" y="3713258"/>
            <a:ext cx="503238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F(4)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6" name="Line 84">
            <a:extLst>
              <a:ext uri="{FF2B5EF4-FFF2-40B4-BE49-F238E27FC236}">
                <a16:creationId xmlns:a16="http://schemas.microsoft.com/office/drawing/2014/main" id="{DCCADB94-76B0-6CB0-C273-2186E64402DA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7763" y="2573338"/>
            <a:ext cx="115570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7" name="Freeform 85">
            <a:extLst>
              <a:ext uri="{FF2B5EF4-FFF2-40B4-BE49-F238E27FC236}">
                <a16:creationId xmlns:a16="http://schemas.microsoft.com/office/drawing/2014/main" id="{43EB2F97-1632-C0B8-82A3-DF4D2AFF59F7}"/>
              </a:ext>
            </a:extLst>
          </p:cNvPr>
          <p:cNvSpPr>
            <a:spLocks noEditPoints="1"/>
          </p:cNvSpPr>
          <p:nvPr/>
        </p:nvSpPr>
        <p:spPr bwMode="auto">
          <a:xfrm>
            <a:off x="9915525" y="2568576"/>
            <a:ext cx="1038225" cy="1292225"/>
          </a:xfrm>
          <a:custGeom>
            <a:avLst/>
            <a:gdLst>
              <a:gd name="T0" fmla="*/ 10 w 654"/>
              <a:gd name="T1" fmla="*/ 0 h 814"/>
              <a:gd name="T2" fmla="*/ 633 w 654"/>
              <a:gd name="T3" fmla="*/ 779 h 814"/>
              <a:gd name="T4" fmla="*/ 624 w 654"/>
              <a:gd name="T5" fmla="*/ 786 h 814"/>
              <a:gd name="T6" fmla="*/ 0 w 654"/>
              <a:gd name="T7" fmla="*/ 7 h 814"/>
              <a:gd name="T8" fmla="*/ 10 w 654"/>
              <a:gd name="T9" fmla="*/ 0 h 814"/>
              <a:gd name="T10" fmla="*/ 642 w 654"/>
              <a:gd name="T11" fmla="*/ 761 h 814"/>
              <a:gd name="T12" fmla="*/ 654 w 654"/>
              <a:gd name="T13" fmla="*/ 814 h 814"/>
              <a:gd name="T14" fmla="*/ 605 w 654"/>
              <a:gd name="T15" fmla="*/ 791 h 814"/>
              <a:gd name="T16" fmla="*/ 642 w 654"/>
              <a:gd name="T17" fmla="*/ 761 h 8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4" h="814">
                <a:moveTo>
                  <a:pt x="10" y="0"/>
                </a:moveTo>
                <a:lnTo>
                  <a:pt x="633" y="779"/>
                </a:lnTo>
                <a:lnTo>
                  <a:pt x="624" y="786"/>
                </a:lnTo>
                <a:lnTo>
                  <a:pt x="0" y="7"/>
                </a:lnTo>
                <a:lnTo>
                  <a:pt x="10" y="0"/>
                </a:lnTo>
                <a:close/>
                <a:moveTo>
                  <a:pt x="642" y="761"/>
                </a:moveTo>
                <a:lnTo>
                  <a:pt x="654" y="814"/>
                </a:lnTo>
                <a:lnTo>
                  <a:pt x="605" y="791"/>
                </a:lnTo>
                <a:lnTo>
                  <a:pt x="642" y="761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8" name="Line 86">
            <a:extLst>
              <a:ext uri="{FF2B5EF4-FFF2-40B4-BE49-F238E27FC236}">
                <a16:creationId xmlns:a16="http://schemas.microsoft.com/office/drawing/2014/main" id="{3C04563B-815E-6729-E49E-ED15D6F71A85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7763" y="5330826"/>
            <a:ext cx="1155700" cy="0"/>
          </a:xfrm>
          <a:prstGeom prst="line">
            <a:avLst/>
          </a:prstGeom>
          <a:noFill/>
          <a:ln w="2540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9" name="Freeform 87">
            <a:extLst>
              <a:ext uri="{FF2B5EF4-FFF2-40B4-BE49-F238E27FC236}">
                <a16:creationId xmlns:a16="http://schemas.microsoft.com/office/drawing/2014/main" id="{7547D1A3-518E-4CCF-D5A0-583726D5C16D}"/>
              </a:ext>
            </a:extLst>
          </p:cNvPr>
          <p:cNvSpPr>
            <a:spLocks noEditPoints="1"/>
          </p:cNvSpPr>
          <p:nvPr/>
        </p:nvSpPr>
        <p:spPr bwMode="auto">
          <a:xfrm>
            <a:off x="9917113" y="4184651"/>
            <a:ext cx="1036638" cy="1154113"/>
          </a:xfrm>
          <a:custGeom>
            <a:avLst/>
            <a:gdLst>
              <a:gd name="T0" fmla="*/ 8 w 653"/>
              <a:gd name="T1" fmla="*/ 727 h 727"/>
              <a:gd name="T2" fmla="*/ 630 w 653"/>
              <a:gd name="T3" fmla="*/ 34 h 727"/>
              <a:gd name="T4" fmla="*/ 622 w 653"/>
              <a:gd name="T5" fmla="*/ 26 h 727"/>
              <a:gd name="T6" fmla="*/ 0 w 653"/>
              <a:gd name="T7" fmla="*/ 719 h 727"/>
              <a:gd name="T8" fmla="*/ 8 w 653"/>
              <a:gd name="T9" fmla="*/ 727 h 727"/>
              <a:gd name="T10" fmla="*/ 638 w 653"/>
              <a:gd name="T11" fmla="*/ 52 h 727"/>
              <a:gd name="T12" fmla="*/ 653 w 653"/>
              <a:gd name="T13" fmla="*/ 0 h 727"/>
              <a:gd name="T14" fmla="*/ 603 w 653"/>
              <a:gd name="T15" fmla="*/ 20 h 727"/>
              <a:gd name="T16" fmla="*/ 638 w 653"/>
              <a:gd name="T17" fmla="*/ 52 h 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53" h="727">
                <a:moveTo>
                  <a:pt x="8" y="727"/>
                </a:moveTo>
                <a:lnTo>
                  <a:pt x="630" y="34"/>
                </a:lnTo>
                <a:lnTo>
                  <a:pt x="622" y="26"/>
                </a:lnTo>
                <a:lnTo>
                  <a:pt x="0" y="719"/>
                </a:lnTo>
                <a:lnTo>
                  <a:pt x="8" y="727"/>
                </a:lnTo>
                <a:close/>
                <a:moveTo>
                  <a:pt x="638" y="52"/>
                </a:moveTo>
                <a:lnTo>
                  <a:pt x="653" y="0"/>
                </a:lnTo>
                <a:lnTo>
                  <a:pt x="603" y="20"/>
                </a:lnTo>
                <a:lnTo>
                  <a:pt x="638" y="52"/>
                </a:lnTo>
                <a:close/>
              </a:path>
            </a:pathLst>
          </a:custGeom>
          <a:solidFill>
            <a:srgbClr val="000000"/>
          </a:solidFill>
          <a:ln w="0" cap="flat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" name="Rectangle 88">
            <a:extLst>
              <a:ext uri="{FF2B5EF4-FFF2-40B4-BE49-F238E27FC236}">
                <a16:creationId xmlns:a16="http://schemas.microsoft.com/office/drawing/2014/main" id="{C36A0711-E2C1-5843-8A91-6E12F964F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2588" y="5372101"/>
            <a:ext cx="546100" cy="35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H(2)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1" name="Rectangle 89">
            <a:extLst>
              <a:ext uri="{FF2B5EF4-FFF2-40B4-BE49-F238E27FC236}">
                <a16:creationId xmlns:a16="http://schemas.microsoft.com/office/drawing/2014/main" id="{0E098966-78C6-33DA-BFB8-F402D96BD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2588" y="2244726"/>
            <a:ext cx="4413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I(1)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9A22B99C-9F99-249C-2A39-4563938B4879}"/>
              </a:ext>
            </a:extLst>
          </p:cNvPr>
          <p:cNvCxnSpPr>
            <a:cxnSpLocks/>
          </p:cNvCxnSpPr>
          <p:nvPr/>
        </p:nvCxnSpPr>
        <p:spPr>
          <a:xfrm>
            <a:off x="6507163" y="4016376"/>
            <a:ext cx="2344737" cy="0"/>
          </a:xfrm>
          <a:prstGeom prst="line">
            <a:avLst/>
          </a:prstGeom>
          <a:ln w="254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3F27601E-CF42-8110-F062-8AF7FEA12304}"/>
              </a:ext>
            </a:extLst>
          </p:cNvPr>
          <p:cNvCxnSpPr>
            <a:cxnSpLocks/>
          </p:cNvCxnSpPr>
          <p:nvPr/>
        </p:nvCxnSpPr>
        <p:spPr>
          <a:xfrm>
            <a:off x="8851511" y="4016376"/>
            <a:ext cx="2043040" cy="0"/>
          </a:xfrm>
          <a:prstGeom prst="straightConnector1">
            <a:avLst/>
          </a:prstGeom>
          <a:ln w="254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41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4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9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10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8" grpId="0"/>
      <p:bldP spid="80" grpId="0" animBg="1"/>
      <p:bldP spid="81" grpId="0" animBg="1"/>
      <p:bldP spid="83" grpId="0" animBg="1"/>
      <p:bldP spid="85" grpId="0"/>
      <p:bldP spid="86" grpId="0" animBg="1"/>
      <p:bldP spid="87" grpId="0" animBg="1"/>
      <p:bldP spid="88" grpId="0" animBg="1"/>
      <p:bldP spid="91" grpId="0"/>
      <p:bldP spid="92" grpId="0"/>
      <p:bldP spid="93" grpId="0"/>
      <p:bldP spid="96" grpId="0" animBg="1"/>
      <p:bldP spid="97" grpId="0" animBg="1"/>
      <p:bldP spid="99" grpId="0"/>
      <p:bldP spid="100" grpId="0" animBg="1"/>
      <p:bldP spid="101" grpId="0"/>
      <p:bldP spid="102" grpId="0"/>
      <p:bldP spid="103" grpId="0" animBg="1"/>
      <p:bldP spid="104" grpId="0" animBg="1"/>
      <p:bldP spid="106" grpId="0"/>
      <p:bldP spid="107" grpId="0" animBg="1"/>
      <p:bldP spid="108" grpId="0"/>
      <p:bldP spid="109" grpId="0" animBg="1"/>
      <p:bldP spid="110" grpId="0"/>
      <p:bldP spid="112" grpId="0" animBg="1"/>
      <p:bldP spid="114" grpId="0"/>
      <p:bldP spid="115" grpId="0"/>
      <p:bldP spid="116" grpId="0" animBg="1"/>
      <p:bldP spid="117" grpId="0" animBg="1"/>
      <p:bldP spid="118" grpId="0" animBg="1"/>
      <p:bldP spid="119" grpId="0" animBg="1"/>
      <p:bldP spid="120" grpId="0"/>
      <p:bldP spid="1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B8348-DC7B-BE52-EF3F-318B901E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Finding Critical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4D752-1977-8E74-8713-2C5617DB5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5887"/>
            <a:ext cx="11021292" cy="516872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Tip for finding a critical path: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Calculate the </a:t>
            </a:r>
            <a:r>
              <a:rPr lang="en-US" b="1" dirty="0"/>
              <a:t>Earliest Starting Time </a:t>
            </a:r>
            <a:r>
              <a:rPr lang="en-US" dirty="0"/>
              <a:t>(</a:t>
            </a:r>
            <a:r>
              <a:rPr lang="en-US" b="1" dirty="0"/>
              <a:t>EST</a:t>
            </a:r>
            <a:r>
              <a:rPr lang="en-US" dirty="0"/>
              <a:t>) of each </a:t>
            </a:r>
            <a:r>
              <a:rPr lang="en-US" b="1" i="1" dirty="0"/>
              <a:t>event</a:t>
            </a:r>
            <a:r>
              <a:rPr lang="en-US" i="1" dirty="0"/>
              <a:t> </a:t>
            </a:r>
            <a:r>
              <a:rPr lang="en-US" dirty="0"/>
              <a:t>by using forward scanning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Calculate the </a:t>
            </a:r>
            <a:r>
              <a:rPr lang="en-US" b="1" dirty="0"/>
              <a:t>Latest Finishing Time </a:t>
            </a:r>
            <a:r>
              <a:rPr lang="en-US" dirty="0"/>
              <a:t>(</a:t>
            </a:r>
            <a:r>
              <a:rPr lang="en-US" b="1" dirty="0"/>
              <a:t>LFT</a:t>
            </a:r>
            <a:r>
              <a:rPr lang="en-US" dirty="0"/>
              <a:t>) of each </a:t>
            </a:r>
            <a:r>
              <a:rPr lang="en-US" b="1" i="1" dirty="0"/>
              <a:t>event</a:t>
            </a:r>
            <a:r>
              <a:rPr lang="en-US" i="1" dirty="0"/>
              <a:t> </a:t>
            </a:r>
            <a:r>
              <a:rPr lang="en-US" dirty="0"/>
              <a:t>by using backward scanning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Critical path passes through </a:t>
            </a:r>
            <a:r>
              <a:rPr lang="en-US" i="1" dirty="0"/>
              <a:t>events </a:t>
            </a:r>
            <a:r>
              <a:rPr lang="en-US" dirty="0"/>
              <a:t>whose EST and LFT are equal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i="1" dirty="0"/>
          </a:p>
          <a:p>
            <a:pPr>
              <a:lnSpc>
                <a:spcPct val="150000"/>
              </a:lnSpc>
            </a:pPr>
            <a:r>
              <a:rPr lang="en-US" dirty="0"/>
              <a:t>Notice: </a:t>
            </a:r>
            <a:r>
              <a:rPr lang="en-US" b="1" i="1" dirty="0"/>
              <a:t>event</a:t>
            </a:r>
            <a:r>
              <a:rPr lang="en-US" dirty="0"/>
              <a:t> is represented by a red circle in the diagram.</a:t>
            </a:r>
          </a:p>
          <a:p>
            <a:pPr marL="971550" lvl="1" indent="-51435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274525-A684-0062-3A6B-043F0DAAA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AEA690-61CC-4FA6-A36F-5A94E16CD78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28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1208</TotalTime>
  <Words>1193</Words>
  <Application>Microsoft Office PowerPoint</Application>
  <PresentationFormat>Widescreen</PresentationFormat>
  <Paragraphs>585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Aptos Display</vt:lpstr>
      <vt:lpstr>Arial</vt:lpstr>
      <vt:lpstr>Cambria Math</vt:lpstr>
      <vt:lpstr>Courier New</vt:lpstr>
      <vt:lpstr>Wingdings</vt:lpstr>
      <vt:lpstr>Office Theme</vt:lpstr>
      <vt:lpstr>Group 4  Tạ Đức Duy   Trần Khánh Duy, Vũ Duy Hào, Nguyễn Lê Hoàng, Bùi Trần Hoàng, Đỗ Nhật Hoàng, Nguyễn Gia Huy, Phạm Xuân Hùng, Nguyễn Duy Đức</vt:lpstr>
      <vt:lpstr>Contents</vt:lpstr>
      <vt:lpstr>How to Select the Best Project?</vt:lpstr>
      <vt:lpstr>Weighted Scoring Model</vt:lpstr>
      <vt:lpstr>Weighted Scoring Model (cont)</vt:lpstr>
      <vt:lpstr>How to Determine Project Duration?</vt:lpstr>
      <vt:lpstr>Process for Determining Project Duration</vt:lpstr>
      <vt:lpstr>Drawing AOA Diagram</vt:lpstr>
      <vt:lpstr>Finding Critical Path</vt:lpstr>
      <vt:lpstr>Finding Critical Path (cont)</vt:lpstr>
      <vt:lpstr>Finding Critical Path (cont)</vt:lpstr>
      <vt:lpstr>Finding Critical Path (cont)</vt:lpstr>
      <vt:lpstr>How to Allocate Resources Effectively?</vt:lpstr>
      <vt:lpstr>Example</vt:lpstr>
      <vt:lpstr>Example (cont)  Why &gt; 85 people/week?</vt:lpstr>
      <vt:lpstr>Example (cont)  Balancing Workforce Distribution</vt:lpstr>
      <vt:lpstr>How to Reduce Project Duration?</vt:lpstr>
      <vt:lpstr>Solution for Reducing Project Duration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4</dc:title>
  <dc:creator>Ta Duc Duy 20210268</dc:creator>
  <cp:lastModifiedBy>Ta Duc Duy 20210268</cp:lastModifiedBy>
  <cp:revision>26</cp:revision>
  <dcterms:created xsi:type="dcterms:W3CDTF">2024-05-27T16:20:40Z</dcterms:created>
  <dcterms:modified xsi:type="dcterms:W3CDTF">2024-05-29T10:28:15Z</dcterms:modified>
</cp:coreProperties>
</file>