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311" r:id="rId2"/>
    <p:sldId id="346" r:id="rId3"/>
    <p:sldId id="261" r:id="rId4"/>
    <p:sldId id="313" r:id="rId5"/>
    <p:sldId id="257" r:id="rId6"/>
    <p:sldId id="260" r:id="rId7"/>
    <p:sldId id="347" r:id="rId8"/>
    <p:sldId id="349" r:id="rId9"/>
    <p:sldId id="262" r:id="rId10"/>
    <p:sldId id="350" r:id="rId11"/>
    <p:sldId id="353" r:id="rId12"/>
    <p:sldId id="270" r:id="rId13"/>
    <p:sldId id="351" r:id="rId14"/>
    <p:sldId id="265" r:id="rId15"/>
  </p:sldIdLst>
  <p:sldSz cx="9144000" cy="5143500" type="screen16x9"/>
  <p:notesSz cx="6858000" cy="9144000"/>
  <p:embeddedFontLst>
    <p:embeddedFont>
      <p:font typeface="Fira Sans Extra Condensed Medium" panose="020B060402020202020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Overpass Black" panose="020B060402020202020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63"/>
    <a:srgbClr val="426788"/>
    <a:srgbClr val="FEFEFE"/>
    <a:srgbClr val="EE1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C20830-388F-417D-BA54-2B12D55DB94E}">
  <a:tblStyle styleId="{A9C20830-388F-417D-BA54-2B12D55DB9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138" autoAdjust="0"/>
  </p:normalViewPr>
  <p:slideViewPr>
    <p:cSldViewPr snapToGrid="0">
      <p:cViewPr varScale="1">
        <p:scale>
          <a:sx n="147" d="100"/>
          <a:sy n="147" d="100"/>
        </p:scale>
        <p:origin x="600"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a7274a182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a7274a182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398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337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p:cNvGrpSpPr/>
        <p:nvPr/>
      </p:nvGrpSpPr>
      <p:grpSpPr>
        <a:xfrm>
          <a:off x="0" y="0"/>
          <a:ext cx="0" cy="0"/>
          <a:chOff x="0" y="0"/>
          <a:chExt cx="0" cy="0"/>
        </a:xfrm>
      </p:grpSpPr>
      <p:sp>
        <p:nvSpPr>
          <p:cNvPr id="2249" name="Google Shape;2249;ga7274a1822_0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a7274a1822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a7274a1822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a7274a1822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445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4"/>
        <p:cNvGrpSpPr/>
        <p:nvPr/>
      </p:nvGrpSpPr>
      <p:grpSpPr>
        <a:xfrm>
          <a:off x="0" y="0"/>
          <a:ext cx="0" cy="0"/>
          <a:chOff x="0" y="0"/>
          <a:chExt cx="0" cy="0"/>
        </a:xfrm>
      </p:grpSpPr>
      <p:sp>
        <p:nvSpPr>
          <p:cNvPr id="2175" name="Google Shape;2175;ga7274a1822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6" name="Google Shape;2176;ga7274a1822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194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0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8"/>
        <p:cNvGrpSpPr/>
        <p:nvPr/>
      </p:nvGrpSpPr>
      <p:grpSpPr>
        <a:xfrm>
          <a:off x="0" y="0"/>
          <a:ext cx="0" cy="0"/>
          <a:chOff x="0" y="0"/>
          <a:chExt cx="0" cy="0"/>
        </a:xfrm>
      </p:grpSpPr>
      <p:sp>
        <p:nvSpPr>
          <p:cNvPr id="2189" name="Google Shape;2189;ga7274a1822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0" name="Google Shape;2190;ga7274a1822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097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0"/>
        <p:cNvGrpSpPr/>
        <p:nvPr/>
      </p:nvGrpSpPr>
      <p:grpSpPr>
        <a:xfrm>
          <a:off x="0" y="0"/>
          <a:ext cx="0" cy="0"/>
          <a:chOff x="0" y="0"/>
          <a:chExt cx="0" cy="0"/>
        </a:xfrm>
      </p:grpSpPr>
      <p:sp>
        <p:nvSpPr>
          <p:cNvPr id="541" name="Google Shape;541;p9"/>
          <p:cNvSpPr txBox="1">
            <a:spLocks noGrp="1"/>
          </p:cNvSpPr>
          <p:nvPr>
            <p:ph type="subTitle" idx="1"/>
          </p:nvPr>
        </p:nvSpPr>
        <p:spPr>
          <a:xfrm flipH="1">
            <a:off x="5047900" y="2607067"/>
            <a:ext cx="3367800" cy="106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42" name="Google Shape;542;p9"/>
          <p:cNvSpPr txBox="1">
            <a:spLocks noGrp="1"/>
          </p:cNvSpPr>
          <p:nvPr>
            <p:ph type="ctrTitle"/>
          </p:nvPr>
        </p:nvSpPr>
        <p:spPr>
          <a:xfrm flipH="1">
            <a:off x="4571900" y="1697799"/>
            <a:ext cx="3860400" cy="93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pic>
        <p:nvPicPr>
          <p:cNvPr id="543" name="Google Shape;543;p9"/>
          <p:cNvPicPr preferRelativeResize="0"/>
          <p:nvPr/>
        </p:nvPicPr>
        <p:blipFill>
          <a:blip r:embed="rId2">
            <a:alphaModFix amt="82000"/>
          </a:blip>
          <a:stretch>
            <a:fillRect/>
          </a:stretch>
        </p:blipFill>
        <p:spPr>
          <a:xfrm>
            <a:off x="6498000" y="3581373"/>
            <a:ext cx="3440400" cy="2840126"/>
          </a:xfrm>
          <a:prstGeom prst="rect">
            <a:avLst/>
          </a:prstGeom>
          <a:noFill/>
          <a:ln>
            <a:noFill/>
          </a:ln>
        </p:spPr>
      </p:pic>
      <p:sp>
        <p:nvSpPr>
          <p:cNvPr id="544" name="Google Shape;544;p9"/>
          <p:cNvSpPr/>
          <p:nvPr/>
        </p:nvSpPr>
        <p:spPr>
          <a:xfrm rot="-2569776">
            <a:off x="7774946" y="-1017900"/>
            <a:ext cx="2265043" cy="216579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9"/>
          <p:cNvGrpSpPr/>
          <p:nvPr/>
        </p:nvGrpSpPr>
        <p:grpSpPr>
          <a:xfrm rot="-6629356">
            <a:off x="7495291" y="3526103"/>
            <a:ext cx="1344346" cy="2469672"/>
            <a:chOff x="272875" y="1419395"/>
            <a:chExt cx="255950" cy="563168"/>
          </a:xfrm>
        </p:grpSpPr>
        <p:sp>
          <p:nvSpPr>
            <p:cNvPr id="546" name="Google Shape;546;p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81" name="Google Shape;581;p9"/>
          <p:cNvPicPr preferRelativeResize="0"/>
          <p:nvPr/>
        </p:nvPicPr>
        <p:blipFill>
          <a:blip r:embed="rId3">
            <a:alphaModFix amt="82000"/>
          </a:blip>
          <a:stretch>
            <a:fillRect/>
          </a:stretch>
        </p:blipFill>
        <p:spPr>
          <a:xfrm rot="-5400005">
            <a:off x="-1096437" y="-959501"/>
            <a:ext cx="3632875" cy="29990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8"/>
        <p:cNvGrpSpPr/>
        <p:nvPr/>
      </p:nvGrpSpPr>
      <p:grpSpPr>
        <a:xfrm>
          <a:off x="0" y="0"/>
          <a:ext cx="0" cy="0"/>
          <a:chOff x="0" y="0"/>
          <a:chExt cx="0" cy="0"/>
        </a:xfrm>
      </p:grpSpPr>
      <p:sp>
        <p:nvSpPr>
          <p:cNvPr id="169" name="Google Shape;169;p4"/>
          <p:cNvSpPr txBox="1">
            <a:spLocks noGrp="1"/>
          </p:cNvSpPr>
          <p:nvPr>
            <p:ph type="body" idx="1"/>
          </p:nvPr>
        </p:nvSpPr>
        <p:spPr>
          <a:xfrm>
            <a:off x="720000" y="1055850"/>
            <a:ext cx="7704000" cy="351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200">
                <a:solidFill>
                  <a:srgbClr val="434343"/>
                </a:solidFill>
              </a:defRPr>
            </a:lvl1pPr>
            <a:lvl2pPr marL="914400" lvl="1" indent="-317500" rtl="0">
              <a:lnSpc>
                <a:spcPct val="100000"/>
              </a:lnSpc>
              <a:spcBef>
                <a:spcPts val="1600"/>
              </a:spcBef>
              <a:spcAft>
                <a:spcPts val="0"/>
              </a:spcAft>
              <a:buClr>
                <a:srgbClr val="434343"/>
              </a:buClr>
              <a:buSzPts val="1400"/>
              <a:buChar char="○"/>
              <a:defRPr>
                <a:solidFill>
                  <a:srgbClr val="434343"/>
                </a:solidFill>
              </a:defRPr>
            </a:lvl2pPr>
            <a:lvl3pPr marL="1371600" lvl="2" indent="-317500" rtl="0">
              <a:lnSpc>
                <a:spcPct val="100000"/>
              </a:lnSpc>
              <a:spcBef>
                <a:spcPts val="1600"/>
              </a:spcBef>
              <a:spcAft>
                <a:spcPts val="0"/>
              </a:spcAft>
              <a:buClr>
                <a:srgbClr val="434343"/>
              </a:buClr>
              <a:buSzPts val="1400"/>
              <a:buChar char="■"/>
              <a:defRPr>
                <a:solidFill>
                  <a:srgbClr val="434343"/>
                </a:solidFill>
              </a:defRPr>
            </a:lvl3pPr>
            <a:lvl4pPr marL="1828800" lvl="3" indent="-317500" rtl="0">
              <a:lnSpc>
                <a:spcPct val="100000"/>
              </a:lnSpc>
              <a:spcBef>
                <a:spcPts val="1600"/>
              </a:spcBef>
              <a:spcAft>
                <a:spcPts val="0"/>
              </a:spcAft>
              <a:buClr>
                <a:srgbClr val="434343"/>
              </a:buClr>
              <a:buSzPts val="1400"/>
              <a:buChar char="●"/>
              <a:defRPr>
                <a:solidFill>
                  <a:srgbClr val="434343"/>
                </a:solidFill>
              </a:defRPr>
            </a:lvl4pPr>
            <a:lvl5pPr marL="2286000" lvl="4" indent="-317500" rtl="0">
              <a:lnSpc>
                <a:spcPct val="100000"/>
              </a:lnSpc>
              <a:spcBef>
                <a:spcPts val="1600"/>
              </a:spcBef>
              <a:spcAft>
                <a:spcPts val="0"/>
              </a:spcAft>
              <a:buClr>
                <a:srgbClr val="434343"/>
              </a:buClr>
              <a:buSzPts val="1400"/>
              <a:buChar char="○"/>
              <a:defRPr>
                <a:solidFill>
                  <a:srgbClr val="434343"/>
                </a:solidFill>
              </a:defRPr>
            </a:lvl5pPr>
            <a:lvl6pPr marL="2743200" lvl="5" indent="-317500" rtl="0">
              <a:lnSpc>
                <a:spcPct val="100000"/>
              </a:lnSpc>
              <a:spcBef>
                <a:spcPts val="1600"/>
              </a:spcBef>
              <a:spcAft>
                <a:spcPts val="0"/>
              </a:spcAft>
              <a:buClr>
                <a:srgbClr val="434343"/>
              </a:buClr>
              <a:buSzPts val="1400"/>
              <a:buChar char="■"/>
              <a:defRPr>
                <a:solidFill>
                  <a:srgbClr val="434343"/>
                </a:solidFill>
              </a:defRPr>
            </a:lvl6pPr>
            <a:lvl7pPr marL="3200400" lvl="6" indent="-317500" rtl="0">
              <a:lnSpc>
                <a:spcPct val="100000"/>
              </a:lnSpc>
              <a:spcBef>
                <a:spcPts val="1600"/>
              </a:spcBef>
              <a:spcAft>
                <a:spcPts val="0"/>
              </a:spcAft>
              <a:buClr>
                <a:srgbClr val="434343"/>
              </a:buClr>
              <a:buSzPts val="1400"/>
              <a:buChar char="●"/>
              <a:defRPr>
                <a:solidFill>
                  <a:srgbClr val="434343"/>
                </a:solidFill>
              </a:defRPr>
            </a:lvl7pPr>
            <a:lvl8pPr marL="3657600" lvl="7" indent="-317500" rtl="0">
              <a:lnSpc>
                <a:spcPct val="100000"/>
              </a:lnSpc>
              <a:spcBef>
                <a:spcPts val="1600"/>
              </a:spcBef>
              <a:spcAft>
                <a:spcPts val="0"/>
              </a:spcAft>
              <a:buClr>
                <a:srgbClr val="434343"/>
              </a:buClr>
              <a:buSzPts val="1400"/>
              <a:buChar char="○"/>
              <a:defRPr>
                <a:solidFill>
                  <a:srgbClr val="434343"/>
                </a:solidFill>
              </a:defRPr>
            </a:lvl8pPr>
            <a:lvl9pPr marL="4114800" lvl="8" indent="-317500" rtl="0">
              <a:lnSpc>
                <a:spcPct val="100000"/>
              </a:lnSpc>
              <a:spcBef>
                <a:spcPts val="1600"/>
              </a:spcBef>
              <a:spcAft>
                <a:spcPts val="1600"/>
              </a:spcAft>
              <a:buClr>
                <a:srgbClr val="434343"/>
              </a:buClr>
              <a:buSzPts val="1400"/>
              <a:buChar char="■"/>
              <a:defRPr>
                <a:solidFill>
                  <a:srgbClr val="434343"/>
                </a:solidFill>
              </a:defRPr>
            </a:lvl9pPr>
          </a:lstStyle>
          <a:p>
            <a:endParaRPr/>
          </a:p>
        </p:txBody>
      </p:sp>
      <p:pic>
        <p:nvPicPr>
          <p:cNvPr id="170" name="Google Shape;170;p4"/>
          <p:cNvPicPr preferRelativeResize="0"/>
          <p:nvPr/>
        </p:nvPicPr>
        <p:blipFill>
          <a:blip r:embed="rId2">
            <a:alphaModFix amt="66000"/>
          </a:blip>
          <a:stretch>
            <a:fillRect/>
          </a:stretch>
        </p:blipFill>
        <p:spPr>
          <a:xfrm rot="1326165" flipH="1">
            <a:off x="7658780" y="-1091242"/>
            <a:ext cx="3297389" cy="2276634"/>
          </a:xfrm>
          <a:prstGeom prst="rect">
            <a:avLst/>
          </a:prstGeom>
          <a:noFill/>
          <a:ln>
            <a:noFill/>
          </a:ln>
        </p:spPr>
      </p:pic>
      <p:pic>
        <p:nvPicPr>
          <p:cNvPr id="171" name="Google Shape;171;p4"/>
          <p:cNvPicPr preferRelativeResize="0"/>
          <p:nvPr/>
        </p:nvPicPr>
        <p:blipFill>
          <a:blip r:embed="rId3">
            <a:alphaModFix amt="67000"/>
          </a:blip>
          <a:stretch>
            <a:fillRect/>
          </a:stretch>
        </p:blipFill>
        <p:spPr>
          <a:xfrm rot="5400000" flipH="1">
            <a:off x="7116014" y="-515250"/>
            <a:ext cx="2894875" cy="2593326"/>
          </a:xfrm>
          <a:prstGeom prst="rect">
            <a:avLst/>
          </a:prstGeom>
          <a:noFill/>
          <a:ln>
            <a:noFill/>
          </a:ln>
        </p:spPr>
      </p:pic>
      <p:pic>
        <p:nvPicPr>
          <p:cNvPr id="172" name="Google Shape;172;p4"/>
          <p:cNvPicPr preferRelativeResize="0"/>
          <p:nvPr/>
        </p:nvPicPr>
        <p:blipFill>
          <a:blip r:embed="rId2">
            <a:alphaModFix amt="66000"/>
          </a:blip>
          <a:stretch>
            <a:fillRect/>
          </a:stretch>
        </p:blipFill>
        <p:spPr>
          <a:xfrm rot="5547182" flipH="1">
            <a:off x="-1959645" y="2413033"/>
            <a:ext cx="3297391" cy="2276632"/>
          </a:xfrm>
          <a:prstGeom prst="rect">
            <a:avLst/>
          </a:prstGeom>
          <a:noFill/>
          <a:ln>
            <a:noFill/>
          </a:ln>
        </p:spPr>
      </p:pic>
      <p:pic>
        <p:nvPicPr>
          <p:cNvPr id="173" name="Google Shape;173;p4"/>
          <p:cNvPicPr preferRelativeResize="0"/>
          <p:nvPr/>
        </p:nvPicPr>
        <p:blipFill>
          <a:blip r:embed="rId4">
            <a:alphaModFix amt="82000"/>
          </a:blip>
          <a:stretch>
            <a:fillRect/>
          </a:stretch>
        </p:blipFill>
        <p:spPr>
          <a:xfrm rot="7617396">
            <a:off x="7156577" y="3425249"/>
            <a:ext cx="3632874" cy="2999026"/>
          </a:xfrm>
          <a:prstGeom prst="rect">
            <a:avLst/>
          </a:prstGeom>
          <a:noFill/>
          <a:ln>
            <a:noFill/>
          </a:ln>
        </p:spPr>
      </p:pic>
      <p:grpSp>
        <p:nvGrpSpPr>
          <p:cNvPr id="174" name="Google Shape;174;p4"/>
          <p:cNvGrpSpPr/>
          <p:nvPr/>
        </p:nvGrpSpPr>
        <p:grpSpPr>
          <a:xfrm>
            <a:off x="-624370" y="1649584"/>
            <a:ext cx="1344377" cy="1995312"/>
            <a:chOff x="272875" y="1527563"/>
            <a:chExt cx="255950" cy="455000"/>
          </a:xfrm>
        </p:grpSpPr>
        <p:sp>
          <p:nvSpPr>
            <p:cNvPr id="175" name="Google Shape;175;p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4"/>
          <p:cNvSpPr/>
          <p:nvPr/>
        </p:nvSpPr>
        <p:spPr>
          <a:xfrm rot="2491995">
            <a:off x="8061861" y="3895420"/>
            <a:ext cx="2265111" cy="2165862"/>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extLst>
      <p:ext uri="{BB962C8B-B14F-4D97-AF65-F5344CB8AC3E}">
        <p14:creationId xmlns:p14="http://schemas.microsoft.com/office/powerpoint/2010/main" val="2680876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9"/>
        <p:cNvGrpSpPr/>
        <p:nvPr/>
      </p:nvGrpSpPr>
      <p:grpSpPr>
        <a:xfrm>
          <a:off x="0" y="0"/>
          <a:ext cx="0" cy="0"/>
          <a:chOff x="0" y="0"/>
          <a:chExt cx="0" cy="0"/>
        </a:xfrm>
      </p:grpSpPr>
      <p:pic>
        <p:nvPicPr>
          <p:cNvPr id="90" name="Google Shape;90;p3"/>
          <p:cNvPicPr preferRelativeResize="0"/>
          <p:nvPr/>
        </p:nvPicPr>
        <p:blipFill>
          <a:blip r:embed="rId2">
            <a:alphaModFix amt="76000"/>
          </a:blip>
          <a:stretch>
            <a:fillRect/>
          </a:stretch>
        </p:blipFill>
        <p:spPr>
          <a:xfrm>
            <a:off x="345175" y="3258079"/>
            <a:ext cx="8158656" cy="3038275"/>
          </a:xfrm>
          <a:prstGeom prst="rect">
            <a:avLst/>
          </a:prstGeom>
          <a:noFill/>
          <a:ln>
            <a:noFill/>
          </a:ln>
        </p:spPr>
      </p:pic>
      <p:pic>
        <p:nvPicPr>
          <p:cNvPr id="91" name="Google Shape;91;p3"/>
          <p:cNvPicPr preferRelativeResize="0"/>
          <p:nvPr/>
        </p:nvPicPr>
        <p:blipFill>
          <a:blip r:embed="rId3">
            <a:alphaModFix amt="47000"/>
          </a:blip>
          <a:stretch>
            <a:fillRect/>
          </a:stretch>
        </p:blipFill>
        <p:spPr>
          <a:xfrm>
            <a:off x="1630988" y="143888"/>
            <a:ext cx="5882026" cy="4855727"/>
          </a:xfrm>
          <a:prstGeom prst="rect">
            <a:avLst/>
          </a:prstGeom>
          <a:noFill/>
          <a:ln>
            <a:noFill/>
          </a:ln>
        </p:spPr>
      </p:pic>
      <p:sp>
        <p:nvSpPr>
          <p:cNvPr id="92" name="Google Shape;92;p3"/>
          <p:cNvSpPr/>
          <p:nvPr/>
        </p:nvSpPr>
        <p:spPr>
          <a:xfrm>
            <a:off x="4379243" y="-2465274"/>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3"/>
          <p:cNvGrpSpPr/>
          <p:nvPr/>
        </p:nvGrpSpPr>
        <p:grpSpPr>
          <a:xfrm rot="-2700000">
            <a:off x="473130" y="2695837"/>
            <a:ext cx="1344349" cy="2469678"/>
            <a:chOff x="272875" y="1419395"/>
            <a:chExt cx="255950" cy="563168"/>
          </a:xfrm>
        </p:grpSpPr>
        <p:sp>
          <p:nvSpPr>
            <p:cNvPr id="94" name="Google Shape;94;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3"/>
          <p:cNvGrpSpPr/>
          <p:nvPr/>
        </p:nvGrpSpPr>
        <p:grpSpPr>
          <a:xfrm rot="-2700000">
            <a:off x="8026513" y="-183341"/>
            <a:ext cx="1344349" cy="1995327"/>
            <a:chOff x="272875" y="1527563"/>
            <a:chExt cx="255950" cy="455000"/>
          </a:xfrm>
        </p:grpSpPr>
        <p:sp>
          <p:nvSpPr>
            <p:cNvPr id="130" name="Google Shape;130;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3"/>
          <p:cNvSpPr txBox="1">
            <a:spLocks noGrp="1"/>
          </p:cNvSpPr>
          <p:nvPr>
            <p:ph type="subTitle" idx="1"/>
          </p:nvPr>
        </p:nvSpPr>
        <p:spPr>
          <a:xfrm>
            <a:off x="2646000" y="3114137"/>
            <a:ext cx="3852000" cy="86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66" name="Google Shape;166;p3"/>
          <p:cNvSpPr txBox="1">
            <a:spLocks noGrp="1"/>
          </p:cNvSpPr>
          <p:nvPr>
            <p:ph type="ctrTitle"/>
          </p:nvPr>
        </p:nvSpPr>
        <p:spPr>
          <a:xfrm>
            <a:off x="2646000" y="2594236"/>
            <a:ext cx="3852000" cy="79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solidFill>
                  <a:srgbClr val="1C4587"/>
                </a:solidFill>
              </a:defRPr>
            </a:lvl1pPr>
            <a:lvl2pPr lvl="1" algn="ctr" rtl="0">
              <a:spcBef>
                <a:spcPts val="0"/>
              </a:spcBef>
              <a:spcAft>
                <a:spcPts val="0"/>
              </a:spcAft>
              <a:buClr>
                <a:srgbClr val="3C78D8"/>
              </a:buClr>
              <a:buSzPts val="800"/>
              <a:buNone/>
              <a:defRPr sz="800">
                <a:solidFill>
                  <a:srgbClr val="3C78D8"/>
                </a:solidFill>
              </a:defRPr>
            </a:lvl2pPr>
            <a:lvl3pPr lvl="2" algn="ctr" rtl="0">
              <a:spcBef>
                <a:spcPts val="0"/>
              </a:spcBef>
              <a:spcAft>
                <a:spcPts val="0"/>
              </a:spcAft>
              <a:buClr>
                <a:srgbClr val="3C78D8"/>
              </a:buClr>
              <a:buSzPts val="800"/>
              <a:buNone/>
              <a:defRPr sz="800">
                <a:solidFill>
                  <a:srgbClr val="3C78D8"/>
                </a:solidFill>
              </a:defRPr>
            </a:lvl3pPr>
            <a:lvl4pPr lvl="3" algn="ctr" rtl="0">
              <a:spcBef>
                <a:spcPts val="0"/>
              </a:spcBef>
              <a:spcAft>
                <a:spcPts val="0"/>
              </a:spcAft>
              <a:buClr>
                <a:srgbClr val="3C78D8"/>
              </a:buClr>
              <a:buSzPts val="800"/>
              <a:buNone/>
              <a:defRPr sz="800">
                <a:solidFill>
                  <a:srgbClr val="3C78D8"/>
                </a:solidFill>
              </a:defRPr>
            </a:lvl4pPr>
            <a:lvl5pPr lvl="4" algn="ctr" rtl="0">
              <a:spcBef>
                <a:spcPts val="0"/>
              </a:spcBef>
              <a:spcAft>
                <a:spcPts val="0"/>
              </a:spcAft>
              <a:buClr>
                <a:srgbClr val="3C78D8"/>
              </a:buClr>
              <a:buSzPts val="800"/>
              <a:buNone/>
              <a:defRPr sz="800">
                <a:solidFill>
                  <a:srgbClr val="3C78D8"/>
                </a:solidFill>
              </a:defRPr>
            </a:lvl5pPr>
            <a:lvl6pPr lvl="5" algn="ctr" rtl="0">
              <a:spcBef>
                <a:spcPts val="0"/>
              </a:spcBef>
              <a:spcAft>
                <a:spcPts val="0"/>
              </a:spcAft>
              <a:buClr>
                <a:srgbClr val="3C78D8"/>
              </a:buClr>
              <a:buSzPts val="800"/>
              <a:buNone/>
              <a:defRPr sz="800">
                <a:solidFill>
                  <a:srgbClr val="3C78D8"/>
                </a:solidFill>
              </a:defRPr>
            </a:lvl6pPr>
            <a:lvl7pPr lvl="6" algn="ctr" rtl="0">
              <a:spcBef>
                <a:spcPts val="0"/>
              </a:spcBef>
              <a:spcAft>
                <a:spcPts val="0"/>
              </a:spcAft>
              <a:buClr>
                <a:srgbClr val="3C78D8"/>
              </a:buClr>
              <a:buSzPts val="800"/>
              <a:buNone/>
              <a:defRPr sz="800">
                <a:solidFill>
                  <a:srgbClr val="3C78D8"/>
                </a:solidFill>
              </a:defRPr>
            </a:lvl7pPr>
            <a:lvl8pPr lvl="7" algn="ctr" rtl="0">
              <a:spcBef>
                <a:spcPts val="0"/>
              </a:spcBef>
              <a:spcAft>
                <a:spcPts val="0"/>
              </a:spcAft>
              <a:buClr>
                <a:srgbClr val="3C78D8"/>
              </a:buClr>
              <a:buSzPts val="800"/>
              <a:buNone/>
              <a:defRPr sz="800">
                <a:solidFill>
                  <a:srgbClr val="3C78D8"/>
                </a:solidFill>
              </a:defRPr>
            </a:lvl8pPr>
            <a:lvl9pPr lvl="8" algn="ctr" rtl="0">
              <a:spcBef>
                <a:spcPts val="0"/>
              </a:spcBef>
              <a:spcAft>
                <a:spcPts val="0"/>
              </a:spcAft>
              <a:buClr>
                <a:srgbClr val="3C78D8"/>
              </a:buClr>
              <a:buSzPts val="800"/>
              <a:buNone/>
              <a:defRPr sz="800">
                <a:solidFill>
                  <a:srgbClr val="3C78D8"/>
                </a:solidFill>
              </a:defRPr>
            </a:lvl9pPr>
          </a:lstStyle>
          <a:p>
            <a:endParaRPr/>
          </a:p>
        </p:txBody>
      </p:sp>
      <p:sp>
        <p:nvSpPr>
          <p:cNvPr id="167" name="Google Shape;167;p3"/>
          <p:cNvSpPr txBox="1">
            <a:spLocks noGrp="1"/>
          </p:cNvSpPr>
          <p:nvPr>
            <p:ph type="title" idx="2" hasCustomPrompt="1"/>
          </p:nvPr>
        </p:nvSpPr>
        <p:spPr>
          <a:xfrm>
            <a:off x="2646000" y="894175"/>
            <a:ext cx="3852000" cy="2031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15000">
                <a:solidFill>
                  <a:srgbClr val="1C4587"/>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101811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770"/>
        <p:cNvGrpSpPr/>
        <p:nvPr/>
      </p:nvGrpSpPr>
      <p:grpSpPr>
        <a:xfrm>
          <a:off x="0" y="0"/>
          <a:ext cx="0" cy="0"/>
          <a:chOff x="0" y="0"/>
          <a:chExt cx="0" cy="0"/>
        </a:xfrm>
      </p:grpSpPr>
      <p:pic>
        <p:nvPicPr>
          <p:cNvPr id="771" name="Google Shape;771;p15"/>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772" name="Google Shape;772;p15"/>
          <p:cNvGrpSpPr/>
          <p:nvPr/>
        </p:nvGrpSpPr>
        <p:grpSpPr>
          <a:xfrm rot="2700046">
            <a:off x="8023488" y="3760130"/>
            <a:ext cx="1344367" cy="1995327"/>
            <a:chOff x="272875" y="1527563"/>
            <a:chExt cx="255950" cy="455000"/>
          </a:xfrm>
        </p:grpSpPr>
        <p:sp>
          <p:nvSpPr>
            <p:cNvPr id="773" name="Google Shape;773;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8" name="Google Shape;808;p15"/>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809" name="Google Shape;809;p15"/>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810" name="Google Shape;810;p15"/>
          <p:cNvGrpSpPr/>
          <p:nvPr/>
        </p:nvGrpSpPr>
        <p:grpSpPr>
          <a:xfrm rot="-7181356">
            <a:off x="474922" y="-1462434"/>
            <a:ext cx="1344356" cy="2469645"/>
            <a:chOff x="272875" y="1419395"/>
            <a:chExt cx="255950" cy="563168"/>
          </a:xfrm>
        </p:grpSpPr>
        <p:sp>
          <p:nvSpPr>
            <p:cNvPr id="811" name="Google Shape;811;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15"/>
          <p:cNvSpPr/>
          <p:nvPr/>
        </p:nvSpPr>
        <p:spPr>
          <a:xfrm rot="3011561">
            <a:off x="8384437" y="-79649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extLst>
      <p:ext uri="{BB962C8B-B14F-4D97-AF65-F5344CB8AC3E}">
        <p14:creationId xmlns:p14="http://schemas.microsoft.com/office/powerpoint/2010/main" val="209609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28"/>
        <p:cNvGrpSpPr/>
        <p:nvPr/>
      </p:nvGrpSpPr>
      <p:grpSpPr>
        <a:xfrm>
          <a:off x="0" y="0"/>
          <a:ext cx="0" cy="0"/>
          <a:chOff x="0" y="0"/>
          <a:chExt cx="0" cy="0"/>
        </a:xfrm>
      </p:grpSpPr>
      <p:pic>
        <p:nvPicPr>
          <p:cNvPr id="729" name="Google Shape;729;p14"/>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730" name="Google Shape;730;p14"/>
          <p:cNvGrpSpPr/>
          <p:nvPr/>
        </p:nvGrpSpPr>
        <p:grpSpPr>
          <a:xfrm rot="-987768">
            <a:off x="7751817" y="-266278"/>
            <a:ext cx="1344359" cy="1995308"/>
            <a:chOff x="272875" y="1527563"/>
            <a:chExt cx="255950" cy="455000"/>
          </a:xfrm>
        </p:grpSpPr>
        <p:sp>
          <p:nvSpPr>
            <p:cNvPr id="731" name="Google Shape;731;p1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6" name="Google Shape;766;p14"/>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767" name="Google Shape;767;p14"/>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768" name="Google Shape;768;p14"/>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extLst>
      <p:ext uri="{BB962C8B-B14F-4D97-AF65-F5344CB8AC3E}">
        <p14:creationId xmlns:p14="http://schemas.microsoft.com/office/powerpoint/2010/main" val="291962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2"/>
        <p:cNvGrpSpPr/>
        <p:nvPr/>
      </p:nvGrpSpPr>
      <p:grpSpPr>
        <a:xfrm>
          <a:off x="0" y="0"/>
          <a:ext cx="0" cy="0"/>
          <a:chOff x="0" y="0"/>
          <a:chExt cx="0" cy="0"/>
        </a:xfrm>
      </p:grpSpPr>
      <p:sp>
        <p:nvSpPr>
          <p:cNvPr id="583" name="Google Shape;583;p10"/>
          <p:cNvSpPr txBox="1">
            <a:spLocks noGrp="1"/>
          </p:cNvSpPr>
          <p:nvPr>
            <p:ph type="title"/>
          </p:nvPr>
        </p:nvSpPr>
        <p:spPr>
          <a:xfrm>
            <a:off x="720000" y="3314050"/>
            <a:ext cx="7704000" cy="125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67"/>
        <p:cNvGrpSpPr/>
        <p:nvPr/>
      </p:nvGrpSpPr>
      <p:grpSpPr>
        <a:xfrm>
          <a:off x="0" y="0"/>
          <a:ext cx="0" cy="0"/>
          <a:chOff x="0" y="0"/>
          <a:chExt cx="0" cy="0"/>
        </a:xfrm>
      </p:grpSpPr>
      <p:pic>
        <p:nvPicPr>
          <p:cNvPr id="668" name="Google Shape;668;p13"/>
          <p:cNvPicPr preferRelativeResize="0"/>
          <p:nvPr/>
        </p:nvPicPr>
        <p:blipFill>
          <a:blip r:embed="rId2">
            <a:alphaModFix amt="66000"/>
          </a:blip>
          <a:stretch>
            <a:fillRect/>
          </a:stretch>
        </p:blipFill>
        <p:spPr>
          <a:xfrm rot="-1538275" flipH="1">
            <a:off x="-1241959" y="-985041"/>
            <a:ext cx="3297390" cy="2276635"/>
          </a:xfrm>
          <a:prstGeom prst="rect">
            <a:avLst/>
          </a:prstGeom>
          <a:noFill/>
          <a:ln>
            <a:noFill/>
          </a:ln>
        </p:spPr>
      </p:pic>
      <p:sp>
        <p:nvSpPr>
          <p:cNvPr id="669" name="Google Shape;669;p13"/>
          <p:cNvSpPr/>
          <p:nvPr/>
        </p:nvSpPr>
        <p:spPr>
          <a:xfrm rot="3011561">
            <a:off x="8474812" y="4330185"/>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13"/>
          <p:cNvGrpSpPr/>
          <p:nvPr/>
        </p:nvGrpSpPr>
        <p:grpSpPr>
          <a:xfrm rot="3559955">
            <a:off x="-42012" y="-631342"/>
            <a:ext cx="1344348" cy="1995332"/>
            <a:chOff x="272875" y="1527563"/>
            <a:chExt cx="255950" cy="455000"/>
          </a:xfrm>
        </p:grpSpPr>
        <p:sp>
          <p:nvSpPr>
            <p:cNvPr id="671" name="Google Shape;671;p1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6" name="Google Shape;706;p13"/>
          <p:cNvPicPr preferRelativeResize="0"/>
          <p:nvPr/>
        </p:nvPicPr>
        <p:blipFill>
          <a:blip r:embed="rId3">
            <a:alphaModFix amt="74000"/>
          </a:blip>
          <a:stretch>
            <a:fillRect/>
          </a:stretch>
        </p:blipFill>
        <p:spPr>
          <a:xfrm rot="-10024386">
            <a:off x="7156213" y="-1143378"/>
            <a:ext cx="2894879" cy="2593329"/>
          </a:xfrm>
          <a:prstGeom prst="rect">
            <a:avLst/>
          </a:prstGeom>
          <a:noFill/>
          <a:ln>
            <a:noFill/>
          </a:ln>
        </p:spPr>
      </p:pic>
      <p:pic>
        <p:nvPicPr>
          <p:cNvPr id="707" name="Google Shape;707;p13"/>
          <p:cNvPicPr preferRelativeResize="0"/>
          <p:nvPr/>
        </p:nvPicPr>
        <p:blipFill>
          <a:blip r:embed="rId4">
            <a:alphaModFix amt="74000"/>
          </a:blip>
          <a:stretch>
            <a:fillRect/>
          </a:stretch>
        </p:blipFill>
        <p:spPr>
          <a:xfrm rot="-7120613" flipH="1">
            <a:off x="5305666" y="-1758350"/>
            <a:ext cx="2894876" cy="2593327"/>
          </a:xfrm>
          <a:prstGeom prst="rect">
            <a:avLst/>
          </a:prstGeom>
          <a:noFill/>
          <a:ln>
            <a:noFill/>
          </a:ln>
        </p:spPr>
      </p:pic>
      <p:sp>
        <p:nvSpPr>
          <p:cNvPr id="708" name="Google Shape;708;p13"/>
          <p:cNvSpPr txBox="1">
            <a:spLocks noGrp="1"/>
          </p:cNvSpPr>
          <p:nvPr>
            <p:ph type="title" hasCustomPrompt="1"/>
          </p:nvPr>
        </p:nvSpPr>
        <p:spPr>
          <a:xfrm>
            <a:off x="3170031"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09" name="Google Shape;709;p13"/>
          <p:cNvSpPr txBox="1">
            <a:spLocks noGrp="1"/>
          </p:cNvSpPr>
          <p:nvPr>
            <p:ph type="title" idx="2" hasCustomPrompt="1"/>
          </p:nvPr>
        </p:nvSpPr>
        <p:spPr>
          <a:xfrm>
            <a:off x="5686543"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0" name="Google Shape;710;p13"/>
          <p:cNvSpPr txBox="1">
            <a:spLocks noGrp="1"/>
          </p:cNvSpPr>
          <p:nvPr>
            <p:ph type="title" idx="3" hasCustomPrompt="1"/>
          </p:nvPr>
        </p:nvSpPr>
        <p:spPr>
          <a:xfrm>
            <a:off x="5697526"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1" name="Google Shape;711;p13"/>
          <p:cNvSpPr txBox="1">
            <a:spLocks noGrp="1"/>
          </p:cNvSpPr>
          <p:nvPr>
            <p:ph type="title" idx="4" hasCustomPrompt="1"/>
          </p:nvPr>
        </p:nvSpPr>
        <p:spPr>
          <a:xfrm>
            <a:off x="637282" y="34442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2" name="Google Shape;712;p13"/>
          <p:cNvSpPr txBox="1">
            <a:spLocks noGrp="1"/>
          </p:cNvSpPr>
          <p:nvPr>
            <p:ph type="title" idx="5" hasCustomPrompt="1"/>
          </p:nvPr>
        </p:nvSpPr>
        <p:spPr>
          <a:xfrm>
            <a:off x="637282"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3" name="Google Shape;713;p13"/>
          <p:cNvSpPr txBox="1">
            <a:spLocks noGrp="1"/>
          </p:cNvSpPr>
          <p:nvPr>
            <p:ph type="title" idx="6" hasCustomPrompt="1"/>
          </p:nvPr>
        </p:nvSpPr>
        <p:spPr>
          <a:xfrm>
            <a:off x="3170031"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4" name="Google Shape;714;p13"/>
          <p:cNvSpPr txBox="1">
            <a:spLocks noGrp="1"/>
          </p:cNvSpPr>
          <p:nvPr>
            <p:ph type="ctrTitle" idx="7"/>
          </p:nvPr>
        </p:nvSpPr>
        <p:spPr>
          <a:xfrm>
            <a:off x="416024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15" name="Google Shape;715;p13"/>
          <p:cNvSpPr txBox="1">
            <a:spLocks noGrp="1"/>
          </p:cNvSpPr>
          <p:nvPr>
            <p:ph type="subTitle" idx="1"/>
          </p:nvPr>
        </p:nvSpPr>
        <p:spPr>
          <a:xfrm>
            <a:off x="4160247"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ctrTitle" idx="8"/>
          </p:nvPr>
        </p:nvSpPr>
        <p:spPr>
          <a:xfrm>
            <a:off x="6688381"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17" name="Google Shape;717;p13"/>
          <p:cNvSpPr txBox="1">
            <a:spLocks noGrp="1"/>
          </p:cNvSpPr>
          <p:nvPr>
            <p:ph type="subTitle" idx="9"/>
          </p:nvPr>
        </p:nvSpPr>
        <p:spPr>
          <a:xfrm>
            <a:off x="6688378"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8" name="Google Shape;718;p13"/>
          <p:cNvSpPr/>
          <p:nvPr/>
        </p:nvSpPr>
        <p:spPr>
          <a:xfrm>
            <a:off x="1150175" y="2700900"/>
            <a:ext cx="2525" cy="25"/>
          </a:xfrm>
          <a:custGeom>
            <a:avLst/>
            <a:gdLst/>
            <a:ahLst/>
            <a:cxnLst/>
            <a:rect l="l" t="t" r="r" b="b"/>
            <a:pathLst>
              <a:path w="101" h="1" extrusionOk="0">
                <a:moveTo>
                  <a:pt x="101" y="1"/>
                </a:moveTo>
                <a:lnTo>
                  <a:pt x="0" y="1"/>
                </a:lnTo>
                <a:lnTo>
                  <a:pt x="0" y="1"/>
                </a:lnTo>
                <a:close/>
              </a:path>
            </a:pathLst>
          </a:custGeom>
          <a:solidFill>
            <a:srgbClr val="CE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9" name="Google Shape;719;p13"/>
          <p:cNvSpPr txBox="1">
            <a:spLocks noGrp="1"/>
          </p:cNvSpPr>
          <p:nvPr>
            <p:ph type="ctrTitle" idx="13"/>
          </p:nvPr>
        </p:nvSpPr>
        <p:spPr>
          <a:xfrm>
            <a:off x="6688650"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0" name="Google Shape;720;p13"/>
          <p:cNvSpPr txBox="1">
            <a:spLocks noGrp="1"/>
          </p:cNvSpPr>
          <p:nvPr>
            <p:ph type="subTitle" idx="14"/>
          </p:nvPr>
        </p:nvSpPr>
        <p:spPr>
          <a:xfrm>
            <a:off x="6688665"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1" name="Google Shape;721;p13"/>
          <p:cNvSpPr txBox="1">
            <a:spLocks noGrp="1"/>
          </p:cNvSpPr>
          <p:nvPr>
            <p:ph type="ctrTitle" idx="15"/>
          </p:nvPr>
        </p:nvSpPr>
        <p:spPr>
          <a:xfrm>
            <a:off x="162266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2" name="Google Shape;722;p13"/>
          <p:cNvSpPr txBox="1">
            <a:spLocks noGrp="1"/>
          </p:cNvSpPr>
          <p:nvPr>
            <p:ph type="subTitle" idx="16"/>
          </p:nvPr>
        </p:nvSpPr>
        <p:spPr>
          <a:xfrm>
            <a:off x="1622669"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3" name="Google Shape;723;p13"/>
          <p:cNvSpPr txBox="1">
            <a:spLocks noGrp="1"/>
          </p:cNvSpPr>
          <p:nvPr>
            <p:ph type="ctrTitle" idx="17"/>
          </p:nvPr>
        </p:nvSpPr>
        <p:spPr>
          <a:xfrm>
            <a:off x="1622668"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4" name="Google Shape;724;p13"/>
          <p:cNvSpPr txBox="1">
            <a:spLocks noGrp="1"/>
          </p:cNvSpPr>
          <p:nvPr>
            <p:ph type="subTitle" idx="18"/>
          </p:nvPr>
        </p:nvSpPr>
        <p:spPr>
          <a:xfrm>
            <a:off x="1622669"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5" name="Google Shape;725;p13"/>
          <p:cNvSpPr txBox="1">
            <a:spLocks noGrp="1"/>
          </p:cNvSpPr>
          <p:nvPr>
            <p:ph type="ctrTitle" idx="19"/>
          </p:nvPr>
        </p:nvSpPr>
        <p:spPr>
          <a:xfrm>
            <a:off x="4160243"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6" name="Google Shape;726;p13"/>
          <p:cNvSpPr txBox="1">
            <a:spLocks noGrp="1"/>
          </p:cNvSpPr>
          <p:nvPr>
            <p:ph type="subTitle" idx="20"/>
          </p:nvPr>
        </p:nvSpPr>
        <p:spPr>
          <a:xfrm>
            <a:off x="4160258"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7" name="Google Shape;727;p13"/>
          <p:cNvSpPr txBox="1">
            <a:spLocks noGrp="1"/>
          </p:cNvSpPr>
          <p:nvPr>
            <p:ph type="ctrTitle" idx="21"/>
          </p:nvPr>
        </p:nvSpPr>
        <p:spPr>
          <a:xfrm>
            <a:off x="720000" y="342524"/>
            <a:ext cx="77040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848"/>
        <p:cNvGrpSpPr/>
        <p:nvPr/>
      </p:nvGrpSpPr>
      <p:grpSpPr>
        <a:xfrm>
          <a:off x="0" y="0"/>
          <a:ext cx="0" cy="0"/>
          <a:chOff x="0" y="0"/>
          <a:chExt cx="0" cy="0"/>
        </a:xfrm>
      </p:grpSpPr>
      <p:pic>
        <p:nvPicPr>
          <p:cNvPr id="849" name="Google Shape;849;p16"/>
          <p:cNvPicPr preferRelativeResize="0"/>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850" name="Google Shape;850;p16"/>
          <p:cNvGrpSpPr/>
          <p:nvPr/>
        </p:nvGrpSpPr>
        <p:grpSpPr>
          <a:xfrm rot="-8099954">
            <a:off x="15431" y="-572435"/>
            <a:ext cx="1344367" cy="1995327"/>
            <a:chOff x="272875" y="1527563"/>
            <a:chExt cx="255950" cy="455000"/>
          </a:xfrm>
        </p:grpSpPr>
        <p:sp>
          <p:nvSpPr>
            <p:cNvPr id="851" name="Google Shape;851;p1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6"/>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6"/>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86" name="Google Shape;886;p16"/>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887" name="Google Shape;887;p16"/>
          <p:cNvPicPr preferRelativeResize="0"/>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888" name="Google Shape;888;p16"/>
          <p:cNvGrpSpPr/>
          <p:nvPr/>
        </p:nvGrpSpPr>
        <p:grpSpPr>
          <a:xfrm flipH="1">
            <a:off x="-624375" y="3487614"/>
            <a:ext cx="1344377" cy="2469659"/>
            <a:chOff x="272875" y="1419395"/>
            <a:chExt cx="255950" cy="563168"/>
          </a:xfrm>
        </p:grpSpPr>
        <p:sp>
          <p:nvSpPr>
            <p:cNvPr id="889" name="Google Shape;889;p1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6"/>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6"/>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6"/>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6"/>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6"/>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6"/>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16"/>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925" name="Google Shape;925;p16"/>
          <p:cNvSpPr/>
          <p:nvPr/>
        </p:nvSpPr>
        <p:spPr>
          <a:xfrm rot="231922" flipH="1">
            <a:off x="7469257" y="-6453732"/>
            <a:ext cx="4623938" cy="7256951"/>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013"/>
        <p:cNvGrpSpPr/>
        <p:nvPr/>
      </p:nvGrpSpPr>
      <p:grpSpPr>
        <a:xfrm>
          <a:off x="0" y="0"/>
          <a:ext cx="0" cy="0"/>
          <a:chOff x="0" y="0"/>
          <a:chExt cx="0" cy="0"/>
        </a:xfrm>
      </p:grpSpPr>
      <p:pic>
        <p:nvPicPr>
          <p:cNvPr id="1014" name="Google Shape;1014;p19"/>
          <p:cNvPicPr preferRelativeResize="0"/>
          <p:nvPr/>
        </p:nvPicPr>
        <p:blipFill>
          <a:blip r:embed="rId2">
            <a:alphaModFix amt="66000"/>
          </a:blip>
          <a:stretch>
            <a:fillRect/>
          </a:stretch>
        </p:blipFill>
        <p:spPr>
          <a:xfrm rot="-2343514" flipH="1">
            <a:off x="-1156226" y="-1467160"/>
            <a:ext cx="3297389" cy="2276638"/>
          </a:xfrm>
          <a:prstGeom prst="rect">
            <a:avLst/>
          </a:prstGeom>
          <a:noFill/>
          <a:ln>
            <a:noFill/>
          </a:ln>
        </p:spPr>
      </p:pic>
      <p:pic>
        <p:nvPicPr>
          <p:cNvPr id="1015" name="Google Shape;1015;p19"/>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grpSp>
        <p:nvGrpSpPr>
          <p:cNvPr id="1016" name="Google Shape;1016;p19"/>
          <p:cNvGrpSpPr/>
          <p:nvPr/>
        </p:nvGrpSpPr>
        <p:grpSpPr>
          <a:xfrm rot="-8099954">
            <a:off x="25750" y="-768875"/>
            <a:ext cx="1344367" cy="1995327"/>
            <a:chOff x="272875" y="1527563"/>
            <a:chExt cx="255950" cy="455000"/>
          </a:xfrm>
        </p:grpSpPr>
        <p:sp>
          <p:nvSpPr>
            <p:cNvPr id="1017" name="Google Shape;1017;p1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9"/>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9"/>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9"/>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9"/>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9"/>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9"/>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52" name="Google Shape;1052;p19"/>
          <p:cNvPicPr preferRelativeResize="0"/>
          <p:nvPr/>
        </p:nvPicPr>
        <p:blipFill>
          <a:blip r:embed="rId3">
            <a:alphaModFix amt="74000"/>
          </a:blip>
          <a:stretch>
            <a:fillRect/>
          </a:stretch>
        </p:blipFill>
        <p:spPr>
          <a:xfrm rot="-6814727" flipH="1">
            <a:off x="7454267" y="-1182806"/>
            <a:ext cx="2894871" cy="2593322"/>
          </a:xfrm>
          <a:prstGeom prst="rect">
            <a:avLst/>
          </a:prstGeom>
          <a:noFill/>
          <a:ln>
            <a:noFill/>
          </a:ln>
        </p:spPr>
      </p:pic>
      <p:pic>
        <p:nvPicPr>
          <p:cNvPr id="1053" name="Google Shape;1053;p19"/>
          <p:cNvPicPr preferRelativeResize="0"/>
          <p:nvPr/>
        </p:nvPicPr>
        <p:blipFill>
          <a:blip r:embed="rId4">
            <a:alphaModFix amt="76000"/>
          </a:blip>
          <a:stretch>
            <a:fillRect/>
          </a:stretch>
        </p:blipFill>
        <p:spPr>
          <a:xfrm rot="-1136126">
            <a:off x="4365128" y="4231553"/>
            <a:ext cx="7605805" cy="2832382"/>
          </a:xfrm>
          <a:prstGeom prst="rect">
            <a:avLst/>
          </a:prstGeom>
          <a:noFill/>
          <a:ln>
            <a:noFill/>
          </a:ln>
        </p:spPr>
      </p:pic>
      <p:grpSp>
        <p:nvGrpSpPr>
          <p:cNvPr id="1054" name="Google Shape;1054;p19"/>
          <p:cNvGrpSpPr/>
          <p:nvPr/>
        </p:nvGrpSpPr>
        <p:grpSpPr>
          <a:xfrm rot="3618644">
            <a:off x="7686877" y="3841497"/>
            <a:ext cx="1344356" cy="2469645"/>
            <a:chOff x="272875" y="1419395"/>
            <a:chExt cx="255950" cy="563168"/>
          </a:xfrm>
        </p:grpSpPr>
        <p:sp>
          <p:nvSpPr>
            <p:cNvPr id="1055" name="Google Shape;1055;p1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9"/>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9"/>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9"/>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9"/>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9"/>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9"/>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19"/>
          <p:cNvSpPr txBox="1">
            <a:spLocks noGrp="1"/>
          </p:cNvSpPr>
          <p:nvPr>
            <p:ph type="title"/>
          </p:nvPr>
        </p:nvSpPr>
        <p:spPr>
          <a:xfrm>
            <a:off x="720000" y="2586216"/>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1" name="Google Shape;1091;p19"/>
          <p:cNvSpPr txBox="1">
            <a:spLocks noGrp="1"/>
          </p:cNvSpPr>
          <p:nvPr>
            <p:ph type="subTitle" idx="1"/>
          </p:nvPr>
        </p:nvSpPr>
        <p:spPr>
          <a:xfrm>
            <a:off x="7200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2" name="Google Shape;1092;p19"/>
          <p:cNvSpPr txBox="1">
            <a:spLocks noGrp="1"/>
          </p:cNvSpPr>
          <p:nvPr>
            <p:ph type="title" idx="2"/>
          </p:nvPr>
        </p:nvSpPr>
        <p:spPr>
          <a:xfrm>
            <a:off x="3403800" y="2586216"/>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3" name="Google Shape;1093;p19"/>
          <p:cNvSpPr txBox="1">
            <a:spLocks noGrp="1"/>
          </p:cNvSpPr>
          <p:nvPr>
            <p:ph type="subTitle" idx="3"/>
          </p:nvPr>
        </p:nvSpPr>
        <p:spPr>
          <a:xfrm>
            <a:off x="34038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4" name="Google Shape;1094;p19"/>
          <p:cNvSpPr txBox="1">
            <a:spLocks noGrp="1"/>
          </p:cNvSpPr>
          <p:nvPr>
            <p:ph type="title" idx="4"/>
          </p:nvPr>
        </p:nvSpPr>
        <p:spPr>
          <a:xfrm>
            <a:off x="6100400" y="2586209"/>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5" name="Google Shape;1095;p19"/>
          <p:cNvSpPr txBox="1">
            <a:spLocks noGrp="1"/>
          </p:cNvSpPr>
          <p:nvPr>
            <p:ph type="subTitle" idx="5"/>
          </p:nvPr>
        </p:nvSpPr>
        <p:spPr>
          <a:xfrm>
            <a:off x="61004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6" name="Google Shape;1096;p19"/>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839"/>
        <p:cNvGrpSpPr/>
        <p:nvPr/>
      </p:nvGrpSpPr>
      <p:grpSpPr>
        <a:xfrm>
          <a:off x="0" y="0"/>
          <a:ext cx="0" cy="0"/>
          <a:chOff x="0" y="0"/>
          <a:chExt cx="0" cy="0"/>
        </a:xfrm>
      </p:grpSpPr>
      <p:pic>
        <p:nvPicPr>
          <p:cNvPr id="1840" name="Google Shape;1840;p31"/>
          <p:cNvPicPr preferRelativeResize="0"/>
          <p:nvPr/>
        </p:nvPicPr>
        <p:blipFill>
          <a:blip r:embed="rId2">
            <a:alphaModFix amt="76000"/>
          </a:blip>
          <a:stretch>
            <a:fillRect/>
          </a:stretch>
        </p:blipFill>
        <p:spPr>
          <a:xfrm rot="2453973">
            <a:off x="1248590" y="2532214"/>
            <a:ext cx="4232748" cy="1576274"/>
          </a:xfrm>
          <a:prstGeom prst="rect">
            <a:avLst/>
          </a:prstGeom>
          <a:noFill/>
          <a:ln>
            <a:noFill/>
          </a:ln>
        </p:spPr>
      </p:pic>
      <p:pic>
        <p:nvPicPr>
          <p:cNvPr id="1841" name="Google Shape;1841;p31"/>
          <p:cNvPicPr preferRelativeResize="0"/>
          <p:nvPr/>
        </p:nvPicPr>
        <p:blipFill>
          <a:blip r:embed="rId2">
            <a:alphaModFix amt="76000"/>
          </a:blip>
          <a:stretch>
            <a:fillRect/>
          </a:stretch>
        </p:blipFill>
        <p:spPr>
          <a:xfrm rot="2453973">
            <a:off x="-1738310" y="4081814"/>
            <a:ext cx="4232748" cy="1576274"/>
          </a:xfrm>
          <a:prstGeom prst="rect">
            <a:avLst/>
          </a:prstGeom>
          <a:noFill/>
          <a:ln>
            <a:noFill/>
          </a:ln>
        </p:spPr>
      </p:pic>
      <p:pic>
        <p:nvPicPr>
          <p:cNvPr id="1842" name="Google Shape;1842;p31"/>
          <p:cNvPicPr preferRelativeResize="0"/>
          <p:nvPr/>
        </p:nvPicPr>
        <p:blipFill>
          <a:blip r:embed="rId3">
            <a:alphaModFix amt="76000"/>
          </a:blip>
          <a:stretch>
            <a:fillRect/>
          </a:stretch>
        </p:blipFill>
        <p:spPr>
          <a:xfrm rot="2453973">
            <a:off x="6716115" y="-248136"/>
            <a:ext cx="4232748" cy="1576274"/>
          </a:xfrm>
          <a:prstGeom prst="rect">
            <a:avLst/>
          </a:prstGeom>
          <a:noFill/>
          <a:ln>
            <a:noFill/>
          </a:ln>
        </p:spPr>
      </p:pic>
      <p:pic>
        <p:nvPicPr>
          <p:cNvPr id="1843" name="Google Shape;1843;p31"/>
          <p:cNvPicPr preferRelativeResize="0"/>
          <p:nvPr/>
        </p:nvPicPr>
        <p:blipFill>
          <a:blip r:embed="rId4">
            <a:alphaModFix amt="47000"/>
          </a:blip>
          <a:stretch>
            <a:fillRect/>
          </a:stretch>
        </p:blipFill>
        <p:spPr>
          <a:xfrm rot="10800000">
            <a:off x="1630988" y="143888"/>
            <a:ext cx="5882026" cy="4855727"/>
          </a:xfrm>
          <a:prstGeom prst="rect">
            <a:avLst/>
          </a:prstGeom>
          <a:noFill/>
          <a:ln>
            <a:noFill/>
          </a:ln>
        </p:spPr>
      </p:pic>
      <p:grpSp>
        <p:nvGrpSpPr>
          <p:cNvPr id="1844" name="Google Shape;1844;p31"/>
          <p:cNvGrpSpPr/>
          <p:nvPr/>
        </p:nvGrpSpPr>
        <p:grpSpPr>
          <a:xfrm rot="-2700000">
            <a:off x="167955" y="3080962"/>
            <a:ext cx="1344349" cy="2469678"/>
            <a:chOff x="272875" y="1419395"/>
            <a:chExt cx="255950" cy="563168"/>
          </a:xfrm>
        </p:grpSpPr>
        <p:sp>
          <p:nvSpPr>
            <p:cNvPr id="1845" name="Google Shape;1845;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0" name="Google Shape;1880;p31"/>
          <p:cNvGrpSpPr/>
          <p:nvPr/>
        </p:nvGrpSpPr>
        <p:grpSpPr>
          <a:xfrm rot="-2700000">
            <a:off x="8026513" y="-183341"/>
            <a:ext cx="1344349" cy="1995327"/>
            <a:chOff x="272875" y="1527563"/>
            <a:chExt cx="255950" cy="455000"/>
          </a:xfrm>
        </p:grpSpPr>
        <p:sp>
          <p:nvSpPr>
            <p:cNvPr id="1881" name="Google Shape;1881;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6" name="Google Shape;1916;p31"/>
          <p:cNvSpPr/>
          <p:nvPr/>
        </p:nvSpPr>
        <p:spPr>
          <a:xfrm>
            <a:off x="5570568" y="-2413037"/>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917"/>
        <p:cNvGrpSpPr/>
        <p:nvPr/>
      </p:nvGrpSpPr>
      <p:grpSpPr>
        <a:xfrm>
          <a:off x="0" y="0"/>
          <a:ext cx="0" cy="0"/>
          <a:chOff x="0" y="0"/>
          <a:chExt cx="0" cy="0"/>
        </a:xfrm>
      </p:grpSpPr>
      <p:pic>
        <p:nvPicPr>
          <p:cNvPr id="1918" name="Google Shape;1918;p32"/>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1919" name="Google Shape;1919;p32"/>
          <p:cNvGrpSpPr/>
          <p:nvPr/>
        </p:nvGrpSpPr>
        <p:grpSpPr>
          <a:xfrm rot="-987768">
            <a:off x="7751817" y="-266278"/>
            <a:ext cx="1344359" cy="1995308"/>
            <a:chOff x="272875" y="1527563"/>
            <a:chExt cx="255950" cy="455000"/>
          </a:xfrm>
        </p:grpSpPr>
        <p:sp>
          <p:nvSpPr>
            <p:cNvPr id="1920" name="Google Shape;1920;p3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55" name="Google Shape;1955;p32"/>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1956" name="Google Shape;1956;p32"/>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1957" name="Google Shape;1957;p32"/>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958"/>
        <p:cNvGrpSpPr/>
        <p:nvPr/>
      </p:nvGrpSpPr>
      <p:grpSpPr>
        <a:xfrm>
          <a:off x="0" y="0"/>
          <a:ext cx="0" cy="0"/>
          <a:chOff x="0" y="0"/>
          <a:chExt cx="0" cy="0"/>
        </a:xfrm>
      </p:grpSpPr>
      <p:pic>
        <p:nvPicPr>
          <p:cNvPr id="1959" name="Google Shape;1959;p33"/>
          <p:cNvPicPr preferRelativeResize="0"/>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1960" name="Google Shape;1960;p33"/>
          <p:cNvGrpSpPr/>
          <p:nvPr/>
        </p:nvGrpSpPr>
        <p:grpSpPr>
          <a:xfrm rot="-8099954">
            <a:off x="15431" y="-572435"/>
            <a:ext cx="1344367" cy="1995327"/>
            <a:chOff x="272875" y="1527563"/>
            <a:chExt cx="255950" cy="455000"/>
          </a:xfrm>
        </p:grpSpPr>
        <p:sp>
          <p:nvSpPr>
            <p:cNvPr id="1961" name="Google Shape;1961;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6" name="Google Shape;1996;p33"/>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1997" name="Google Shape;1997;p33"/>
          <p:cNvPicPr preferRelativeResize="0"/>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1998" name="Google Shape;1998;p33"/>
          <p:cNvGrpSpPr/>
          <p:nvPr/>
        </p:nvGrpSpPr>
        <p:grpSpPr>
          <a:xfrm flipH="1">
            <a:off x="-624375" y="3487614"/>
            <a:ext cx="1344377" cy="2469659"/>
            <a:chOff x="272875" y="1419395"/>
            <a:chExt cx="255950" cy="563168"/>
          </a:xfrm>
        </p:grpSpPr>
        <p:sp>
          <p:nvSpPr>
            <p:cNvPr id="1999" name="Google Shape;1999;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8" r:id="rId3"/>
    <p:sldLayoutId id="2147483659" r:id="rId4"/>
    <p:sldLayoutId id="2147483662" r:id="rId5"/>
    <p:sldLayoutId id="2147483665" r:id="rId6"/>
    <p:sldLayoutId id="2147483677" r:id="rId7"/>
    <p:sldLayoutId id="2147483678" r:id="rId8"/>
    <p:sldLayoutId id="2147483679" r:id="rId9"/>
    <p:sldLayoutId id="2147483680" r:id="rId10"/>
    <p:sldLayoutId id="2147483684" r:id="rId11"/>
    <p:sldLayoutId id="2147483685" r:id="rId12"/>
    <p:sldLayoutId id="2147483686" r:id="rId13"/>
    <p:sldLayoutId id="214748368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8407" y="708293"/>
            <a:ext cx="6808837" cy="551671"/>
          </a:xfrm>
        </p:spPr>
        <p:txBody>
          <a:bodyPr/>
          <a:lstStyle/>
          <a:p>
            <a:r>
              <a:rPr lang="en-US" sz="2000" dirty="0"/>
              <a:t>KHOA CÔNG NGHỆ THÔNG TIN</a:t>
            </a:r>
          </a:p>
        </p:txBody>
      </p:sp>
      <p:sp>
        <p:nvSpPr>
          <p:cNvPr id="7" name="Google Shape;2128;p38"/>
          <p:cNvSpPr txBox="1">
            <a:spLocks/>
          </p:cNvSpPr>
          <p:nvPr/>
        </p:nvSpPr>
        <p:spPr>
          <a:xfrm>
            <a:off x="1798406" y="1067087"/>
            <a:ext cx="6808839" cy="9446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r>
              <a:rPr lang="en-US" dirty="0">
                <a:solidFill>
                  <a:srgbClr val="EE1825"/>
                </a:solidFill>
              </a:rPr>
              <a:t>ĐỒ ÁN TỐT NGHIỆP</a:t>
            </a:r>
          </a:p>
        </p:txBody>
      </p:sp>
      <p:sp>
        <p:nvSpPr>
          <p:cNvPr id="8" name="Google Shape;2128;p38"/>
          <p:cNvSpPr txBox="1">
            <a:spLocks/>
          </p:cNvSpPr>
          <p:nvPr/>
        </p:nvSpPr>
        <p:spPr>
          <a:xfrm>
            <a:off x="1798407" y="179549"/>
            <a:ext cx="6808839" cy="737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r>
              <a:rPr lang="en-US" dirty="0">
                <a:solidFill>
                  <a:schemeClr val="bg2">
                    <a:lumMod val="60000"/>
                    <a:lumOff val="40000"/>
                  </a:schemeClr>
                </a:solidFill>
              </a:rPr>
              <a:t>ĐẠI HỌC CÔNG NGHIỆP HÀ NỘI</a:t>
            </a:r>
          </a:p>
        </p:txBody>
      </p:sp>
      <p:sp>
        <p:nvSpPr>
          <p:cNvPr id="12" name="Google Shape;2128;p38"/>
          <p:cNvSpPr txBox="1">
            <a:spLocks/>
          </p:cNvSpPr>
          <p:nvPr/>
        </p:nvSpPr>
        <p:spPr>
          <a:xfrm>
            <a:off x="3122708" y="3288686"/>
            <a:ext cx="6021291" cy="4116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l"/>
            <a:r>
              <a:rPr lang="en-US" sz="1400" dirty="0">
                <a:solidFill>
                  <a:schemeClr val="tx1">
                    <a:lumMod val="50000"/>
                  </a:schemeClr>
                </a:solidFill>
              </a:rPr>
              <a:t>Sinh </a:t>
            </a:r>
            <a:r>
              <a:rPr lang="en-US" sz="1400" dirty="0" err="1">
                <a:solidFill>
                  <a:schemeClr val="tx1">
                    <a:lumMod val="50000"/>
                  </a:schemeClr>
                </a:solidFill>
              </a:rPr>
              <a:t>viên</a:t>
            </a:r>
            <a:r>
              <a:rPr lang="en-US" sz="1400" dirty="0">
                <a:solidFill>
                  <a:schemeClr val="tx1">
                    <a:lumMod val="50000"/>
                  </a:schemeClr>
                </a:solidFill>
              </a:rPr>
              <a:t> </a:t>
            </a:r>
            <a:r>
              <a:rPr lang="en-US" sz="1400" dirty="0" err="1">
                <a:solidFill>
                  <a:schemeClr val="tx1">
                    <a:lumMod val="50000"/>
                  </a:schemeClr>
                </a:solidFill>
              </a:rPr>
              <a:t>thực</a:t>
            </a:r>
            <a:r>
              <a:rPr lang="en-US" sz="1400" dirty="0">
                <a:solidFill>
                  <a:schemeClr val="tx1">
                    <a:lumMod val="50000"/>
                  </a:schemeClr>
                </a:solidFill>
              </a:rPr>
              <a:t> </a:t>
            </a:r>
            <a:r>
              <a:rPr lang="en-US" sz="1400" dirty="0" err="1">
                <a:solidFill>
                  <a:schemeClr val="tx1">
                    <a:lumMod val="50000"/>
                  </a:schemeClr>
                </a:solidFill>
              </a:rPr>
              <a:t>hiện</a:t>
            </a:r>
            <a:r>
              <a:rPr lang="en-US" sz="1400" dirty="0">
                <a:solidFill>
                  <a:schemeClr val="tx1">
                    <a:lumMod val="50000"/>
                  </a:schemeClr>
                </a:solidFill>
              </a:rPr>
              <a:t> : </a:t>
            </a:r>
            <a:r>
              <a:rPr lang="en-US" sz="1400" dirty="0" err="1">
                <a:solidFill>
                  <a:schemeClr val="tx1">
                    <a:lumMod val="50000"/>
                  </a:schemeClr>
                </a:solidFill>
              </a:rPr>
              <a:t>Tạ</a:t>
            </a:r>
            <a:r>
              <a:rPr lang="en-US" sz="1400" dirty="0">
                <a:solidFill>
                  <a:schemeClr val="tx1">
                    <a:lumMod val="50000"/>
                  </a:schemeClr>
                </a:solidFill>
              </a:rPr>
              <a:t> </a:t>
            </a:r>
            <a:r>
              <a:rPr lang="en-US" sz="1400" dirty="0" err="1">
                <a:solidFill>
                  <a:schemeClr val="tx1">
                    <a:lumMod val="50000"/>
                  </a:schemeClr>
                </a:solidFill>
              </a:rPr>
              <a:t>Đức</a:t>
            </a:r>
            <a:r>
              <a:rPr lang="en-US" sz="1400" dirty="0">
                <a:solidFill>
                  <a:schemeClr val="tx1">
                    <a:lumMod val="50000"/>
                  </a:schemeClr>
                </a:solidFill>
              </a:rPr>
              <a:t> </a:t>
            </a:r>
            <a:r>
              <a:rPr lang="en-US" sz="1400" dirty="0" err="1">
                <a:solidFill>
                  <a:schemeClr val="tx1">
                    <a:lumMod val="50000"/>
                  </a:schemeClr>
                </a:solidFill>
              </a:rPr>
              <a:t>Mạnh</a:t>
            </a:r>
            <a:endParaRPr lang="en-US" sz="1400" dirty="0">
              <a:solidFill>
                <a:schemeClr val="tx1">
                  <a:lumMod val="50000"/>
                </a:schemeClr>
              </a:solidFill>
            </a:endParaRPr>
          </a:p>
        </p:txBody>
      </p:sp>
      <p:sp>
        <p:nvSpPr>
          <p:cNvPr id="14" name="Google Shape;2128;p38"/>
          <p:cNvSpPr txBox="1">
            <a:spLocks/>
          </p:cNvSpPr>
          <p:nvPr/>
        </p:nvSpPr>
        <p:spPr>
          <a:xfrm>
            <a:off x="3122709" y="3699955"/>
            <a:ext cx="6021291" cy="4116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l"/>
            <a:r>
              <a:rPr lang="en-US" sz="1400" dirty="0" err="1">
                <a:solidFill>
                  <a:schemeClr val="tx1">
                    <a:lumMod val="50000"/>
                  </a:schemeClr>
                </a:solidFill>
              </a:rPr>
              <a:t>Mã</a:t>
            </a:r>
            <a:r>
              <a:rPr lang="en-US" sz="1400" dirty="0">
                <a:solidFill>
                  <a:schemeClr val="tx1">
                    <a:lumMod val="50000"/>
                  </a:schemeClr>
                </a:solidFill>
              </a:rPr>
              <a:t> SV: 2020600026</a:t>
            </a:r>
          </a:p>
        </p:txBody>
      </p:sp>
      <p:sp>
        <p:nvSpPr>
          <p:cNvPr id="15" name="Google Shape;2128;p38"/>
          <p:cNvSpPr txBox="1">
            <a:spLocks/>
          </p:cNvSpPr>
          <p:nvPr/>
        </p:nvSpPr>
        <p:spPr>
          <a:xfrm>
            <a:off x="3122710" y="4044281"/>
            <a:ext cx="6021290" cy="4116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l"/>
            <a:r>
              <a:rPr lang="en-US" sz="1400" dirty="0">
                <a:solidFill>
                  <a:schemeClr val="tx1">
                    <a:lumMod val="50000"/>
                  </a:schemeClr>
                </a:solidFill>
              </a:rPr>
              <a:t>GVHD: TS. </a:t>
            </a:r>
            <a:r>
              <a:rPr lang="en-US" sz="1400" dirty="0" err="1">
                <a:solidFill>
                  <a:schemeClr val="tx1">
                    <a:lumMod val="50000"/>
                  </a:schemeClr>
                </a:solidFill>
              </a:rPr>
              <a:t>Đặng</a:t>
            </a:r>
            <a:r>
              <a:rPr lang="en-US" sz="1400" dirty="0">
                <a:solidFill>
                  <a:schemeClr val="tx1">
                    <a:lumMod val="50000"/>
                  </a:schemeClr>
                </a:solidFill>
              </a:rPr>
              <a:t> </a:t>
            </a:r>
            <a:r>
              <a:rPr lang="en-US" sz="1400" dirty="0" err="1">
                <a:solidFill>
                  <a:schemeClr val="tx1">
                    <a:lumMod val="50000"/>
                  </a:schemeClr>
                </a:solidFill>
              </a:rPr>
              <a:t>Trọng</a:t>
            </a:r>
            <a:r>
              <a:rPr lang="en-US" sz="1400" dirty="0">
                <a:solidFill>
                  <a:schemeClr val="tx1">
                    <a:lumMod val="50000"/>
                  </a:schemeClr>
                </a:solidFill>
              </a:rPr>
              <a:t> </a:t>
            </a:r>
            <a:r>
              <a:rPr lang="en-US" sz="1400" dirty="0" err="1">
                <a:solidFill>
                  <a:schemeClr val="tx1">
                    <a:lumMod val="50000"/>
                  </a:schemeClr>
                </a:solidFill>
              </a:rPr>
              <a:t>Hợp</a:t>
            </a:r>
            <a:endParaRPr lang="en-US" sz="1400" dirty="0">
              <a:solidFill>
                <a:schemeClr val="tx1">
                  <a:lumMod val="50000"/>
                </a:schemeClr>
              </a:solidFill>
            </a:endParaRPr>
          </a:p>
        </p:txBody>
      </p:sp>
      <p:pic>
        <p:nvPicPr>
          <p:cNvPr id="16" name="Google Shape;472;p1"/>
          <p:cNvPicPr preferRelativeResize="0"/>
          <p:nvPr/>
        </p:nvPicPr>
        <p:blipFill rotWithShape="1">
          <a:blip r:embed="rId2">
            <a:alphaModFix/>
          </a:blip>
          <a:srcRect/>
          <a:stretch/>
        </p:blipFill>
        <p:spPr>
          <a:xfrm>
            <a:off x="364410" y="212627"/>
            <a:ext cx="1083390" cy="944684"/>
          </a:xfrm>
          <a:prstGeom prst="rect">
            <a:avLst/>
          </a:prstGeom>
          <a:noFill/>
          <a:ln>
            <a:noFill/>
          </a:ln>
        </p:spPr>
      </p:pic>
      <p:sp>
        <p:nvSpPr>
          <p:cNvPr id="17" name="Google Shape;2128;p38"/>
          <p:cNvSpPr txBox="1">
            <a:spLocks/>
          </p:cNvSpPr>
          <p:nvPr/>
        </p:nvSpPr>
        <p:spPr>
          <a:xfrm>
            <a:off x="1798406" y="2085244"/>
            <a:ext cx="6808839" cy="109287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nSpc>
                <a:spcPct val="150000"/>
              </a:lnSpc>
              <a:spcBef>
                <a:spcPts val="100"/>
              </a:spcBef>
              <a:spcAft>
                <a:spcPts val="100"/>
              </a:spcAft>
            </a:pPr>
            <a:r>
              <a:rPr lang="de-DE" sz="2000" b="1" dirty="0">
                <a:solidFill>
                  <a:schemeClr val="accent6">
                    <a:lumMod val="75000"/>
                  </a:schemeClr>
                </a:solidFill>
              </a:rPr>
              <a:t>XÂY DỰNG WEBSITE BÁN ĐỒ TENNIS </a:t>
            </a:r>
          </a:p>
          <a:p>
            <a:pPr>
              <a:lnSpc>
                <a:spcPct val="150000"/>
              </a:lnSpc>
              <a:spcBef>
                <a:spcPts val="100"/>
              </a:spcBef>
              <a:spcAft>
                <a:spcPts val="100"/>
              </a:spcAft>
            </a:pPr>
            <a:r>
              <a:rPr lang="de-DE" sz="2000" b="1" dirty="0">
                <a:solidFill>
                  <a:schemeClr val="accent6">
                    <a:lumMod val="75000"/>
                  </a:schemeClr>
                </a:solidFill>
              </a:rPr>
              <a:t>SỬ DỤNG ASP.NET MVC</a:t>
            </a:r>
            <a:endParaRPr lang="en-US" sz="2000" dirty="0">
              <a:solidFill>
                <a:schemeClr val="accent6">
                  <a:lumMod val="75000"/>
                </a:schemeClr>
              </a:solidFill>
            </a:endParaRPr>
          </a:p>
        </p:txBody>
      </p:sp>
    </p:spTree>
    <p:extLst>
      <p:ext uri="{BB962C8B-B14F-4D97-AF65-F5344CB8AC3E}">
        <p14:creationId xmlns:p14="http://schemas.microsoft.com/office/powerpoint/2010/main" val="12620837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03</a:t>
            </a:r>
            <a:endParaRPr sz="10000" dirty="0"/>
          </a:p>
        </p:txBody>
      </p:sp>
      <p:sp>
        <p:nvSpPr>
          <p:cNvPr id="2187" name="Google Shape;2187;p43"/>
          <p:cNvSpPr txBox="1">
            <a:spLocks noGrp="1"/>
          </p:cNvSpPr>
          <p:nvPr>
            <p:ph type="ctrTitle"/>
          </p:nvPr>
        </p:nvSpPr>
        <p:spPr>
          <a:xfrm>
            <a:off x="2645999" y="2594236"/>
            <a:ext cx="4004831" cy="10562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Kết quả và </a:t>
            </a:r>
            <a:br>
              <a:rPr lang="en" dirty="0"/>
            </a:br>
            <a:r>
              <a:rPr lang="en" dirty="0"/>
              <a:t>hướng phát triển</a:t>
            </a:r>
            <a:endParaRPr dirty="0"/>
          </a:p>
        </p:txBody>
      </p:sp>
    </p:spTree>
    <p:extLst>
      <p:ext uri="{BB962C8B-B14F-4D97-AF65-F5344CB8AC3E}">
        <p14:creationId xmlns:p14="http://schemas.microsoft.com/office/powerpoint/2010/main" val="1994150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9"/>
          <p:cNvSpPr txBox="1">
            <a:spLocks noGrp="1"/>
          </p:cNvSpPr>
          <p:nvPr>
            <p:ph type="body" idx="1"/>
          </p:nvPr>
        </p:nvSpPr>
        <p:spPr>
          <a:xfrm>
            <a:off x="705146" y="1029247"/>
            <a:ext cx="7704000" cy="3648885"/>
          </a:xfrm>
          <a:prstGeom prst="rect">
            <a:avLst/>
          </a:prstGeom>
        </p:spPr>
        <p:txBody>
          <a:bodyPr spcFirstLastPara="1" wrap="square" lIns="91425" tIns="91425" rIns="91425" bIns="91425" anchor="t" anchorCtr="0">
            <a:noAutofit/>
          </a:bodyPr>
          <a:lstStyle/>
          <a:p>
            <a:pPr indent="273685" algn="just">
              <a:lnSpc>
                <a:spcPct val="150000"/>
              </a:lnSpc>
            </a:pP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Xây</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dựng</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thành</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công</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website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bán</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đồ</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tennis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đáp</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ứng</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được</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nhu</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cầu</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sử</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dụng</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của</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người</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dùng</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a:t>
            </a:r>
            <a:endParaRPr lang="vi-VN"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a:p>
            <a:pPr indent="273685" algn="just">
              <a:lnSpc>
                <a:spcPct val="150000"/>
              </a:lnSpc>
            </a:pP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Sử</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dụng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thành</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thạo</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và</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hiệu</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quả</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SQL Server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để</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lưu</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trữ</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dữ</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liệu</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cho</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ứng</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dụng</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a:t>
            </a:r>
          </a:p>
          <a:p>
            <a:pPr indent="273685" algn="just">
              <a:lnSpc>
                <a:spcPct val="150000"/>
              </a:lnSpc>
            </a:pP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Giao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diện</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dễ</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sử</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dụng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bắt</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mắt</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người</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dùng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a:t>
            </a:r>
          </a:p>
          <a:p>
            <a:pPr indent="273685" algn="just">
              <a:lnSpc>
                <a:spcPct val="150000"/>
              </a:lnSpc>
            </a:pP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Hiểu</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rõ</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về</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cách</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thức</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mô</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hình</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MVC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hoạt</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động</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và</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cách</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tổ</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chức</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mã</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nguồn</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theo</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mô</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hình</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này</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a:t>
            </a:r>
            <a:endPar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a:p>
            <a:pPr marL="0" lvl="0" indent="0" algn="l" rtl="0">
              <a:spcBef>
                <a:spcPts val="0"/>
              </a:spcBef>
              <a:spcAft>
                <a:spcPts val="1600"/>
              </a:spcAft>
              <a:buNone/>
            </a:pPr>
            <a:endParaRPr lang="vi-VN" dirty="0"/>
          </a:p>
        </p:txBody>
      </p:sp>
      <p:sp>
        <p:nvSpPr>
          <p:cNvPr id="2136" name="Google Shape;2136;p39"/>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Kết quả</a:t>
            </a:r>
            <a:endParaRPr dirty="0"/>
          </a:p>
        </p:txBody>
      </p:sp>
    </p:spTree>
    <p:extLst>
      <p:ext uri="{BB962C8B-B14F-4D97-AF65-F5344CB8AC3E}">
        <p14:creationId xmlns:p14="http://schemas.microsoft.com/office/powerpoint/2010/main" val="21889660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pic>
        <p:nvPicPr>
          <p:cNvPr id="2441" name="Google Shape;2441;p52"/>
          <p:cNvPicPr preferRelativeResize="0"/>
          <p:nvPr/>
        </p:nvPicPr>
        <p:blipFill>
          <a:blip r:embed="rId3">
            <a:alphaModFix amt="82000"/>
          </a:blip>
          <a:stretch>
            <a:fillRect/>
          </a:stretch>
        </p:blipFill>
        <p:spPr>
          <a:xfrm>
            <a:off x="6870219" y="1892062"/>
            <a:ext cx="1242670" cy="977261"/>
          </a:xfrm>
          <a:prstGeom prst="rect">
            <a:avLst/>
          </a:prstGeom>
          <a:noFill/>
          <a:ln>
            <a:noFill/>
          </a:ln>
        </p:spPr>
      </p:pic>
      <p:pic>
        <p:nvPicPr>
          <p:cNvPr id="2442" name="Google Shape;2442;p52"/>
          <p:cNvPicPr preferRelativeResize="0"/>
          <p:nvPr/>
        </p:nvPicPr>
        <p:blipFill>
          <a:blip r:embed="rId4">
            <a:alphaModFix amt="50000"/>
          </a:blip>
          <a:stretch>
            <a:fillRect/>
          </a:stretch>
        </p:blipFill>
        <p:spPr>
          <a:xfrm>
            <a:off x="1034431" y="1892062"/>
            <a:ext cx="1117234" cy="939777"/>
          </a:xfrm>
          <a:prstGeom prst="rect">
            <a:avLst/>
          </a:prstGeom>
          <a:noFill/>
          <a:ln>
            <a:noFill/>
          </a:ln>
        </p:spPr>
      </p:pic>
      <p:pic>
        <p:nvPicPr>
          <p:cNvPr id="2443" name="Google Shape;2443;p52"/>
          <p:cNvPicPr preferRelativeResize="0"/>
          <p:nvPr/>
        </p:nvPicPr>
        <p:blipFill>
          <a:blip r:embed="rId5">
            <a:alphaModFix amt="72000"/>
          </a:blip>
          <a:stretch>
            <a:fillRect/>
          </a:stretch>
        </p:blipFill>
        <p:spPr>
          <a:xfrm>
            <a:off x="3882071" y="1343530"/>
            <a:ext cx="1257742" cy="1022545"/>
          </a:xfrm>
          <a:prstGeom prst="rect">
            <a:avLst/>
          </a:prstGeom>
          <a:noFill/>
          <a:ln>
            <a:noFill/>
          </a:ln>
        </p:spPr>
      </p:pic>
      <p:grpSp>
        <p:nvGrpSpPr>
          <p:cNvPr id="2458" name="Google Shape;2458;p52"/>
          <p:cNvGrpSpPr/>
          <p:nvPr/>
        </p:nvGrpSpPr>
        <p:grpSpPr>
          <a:xfrm>
            <a:off x="7278574" y="2117798"/>
            <a:ext cx="589246" cy="488305"/>
            <a:chOff x="3241250" y="3081850"/>
            <a:chExt cx="432125" cy="358100"/>
          </a:xfrm>
        </p:grpSpPr>
        <p:sp>
          <p:nvSpPr>
            <p:cNvPr id="2459" name="Google Shape;2459;p52"/>
            <p:cNvSpPr/>
            <p:nvPr/>
          </p:nvSpPr>
          <p:spPr>
            <a:xfrm>
              <a:off x="3241250" y="3081850"/>
              <a:ext cx="345700" cy="358100"/>
            </a:xfrm>
            <a:custGeom>
              <a:avLst/>
              <a:gdLst/>
              <a:ahLst/>
              <a:cxnLst/>
              <a:rect l="l" t="t" r="r" b="b"/>
              <a:pathLst>
                <a:path w="13828" h="14324" extrusionOk="0">
                  <a:moveTo>
                    <a:pt x="6711" y="5658"/>
                  </a:moveTo>
                  <a:lnTo>
                    <a:pt x="6711" y="6936"/>
                  </a:lnTo>
                  <a:lnTo>
                    <a:pt x="5447" y="6936"/>
                  </a:lnTo>
                  <a:lnTo>
                    <a:pt x="5447" y="5658"/>
                  </a:lnTo>
                  <a:close/>
                  <a:moveTo>
                    <a:pt x="12699" y="4604"/>
                  </a:moveTo>
                  <a:cubicBezTo>
                    <a:pt x="13091" y="4755"/>
                    <a:pt x="13331" y="5116"/>
                    <a:pt x="13346" y="5537"/>
                  </a:cubicBezTo>
                  <a:lnTo>
                    <a:pt x="13346" y="7057"/>
                  </a:lnTo>
                  <a:cubicBezTo>
                    <a:pt x="13331" y="7478"/>
                    <a:pt x="13091" y="7839"/>
                    <a:pt x="12699" y="7990"/>
                  </a:cubicBezTo>
                  <a:lnTo>
                    <a:pt x="12699" y="4604"/>
                  </a:lnTo>
                  <a:close/>
                  <a:moveTo>
                    <a:pt x="2017" y="4364"/>
                  </a:moveTo>
                  <a:lnTo>
                    <a:pt x="2017" y="8245"/>
                  </a:lnTo>
                  <a:cubicBezTo>
                    <a:pt x="1144" y="8110"/>
                    <a:pt x="512" y="7373"/>
                    <a:pt x="512" y="6500"/>
                  </a:cubicBezTo>
                  <a:lnTo>
                    <a:pt x="512" y="6485"/>
                  </a:lnTo>
                  <a:lnTo>
                    <a:pt x="512" y="6109"/>
                  </a:lnTo>
                  <a:cubicBezTo>
                    <a:pt x="512" y="5236"/>
                    <a:pt x="1144" y="4499"/>
                    <a:pt x="2017" y="4364"/>
                  </a:cubicBezTo>
                  <a:close/>
                  <a:moveTo>
                    <a:pt x="4951" y="8742"/>
                  </a:moveTo>
                  <a:lnTo>
                    <a:pt x="4951" y="9254"/>
                  </a:lnTo>
                  <a:lnTo>
                    <a:pt x="4951" y="9269"/>
                  </a:lnTo>
                  <a:lnTo>
                    <a:pt x="4800" y="9299"/>
                  </a:lnTo>
                  <a:lnTo>
                    <a:pt x="4319" y="9374"/>
                  </a:lnTo>
                  <a:lnTo>
                    <a:pt x="2574" y="9675"/>
                  </a:lnTo>
                  <a:lnTo>
                    <a:pt x="2528" y="9675"/>
                  </a:lnTo>
                  <a:lnTo>
                    <a:pt x="2528" y="8742"/>
                  </a:lnTo>
                  <a:close/>
                  <a:moveTo>
                    <a:pt x="4605" y="9825"/>
                  </a:moveTo>
                  <a:lnTo>
                    <a:pt x="4605" y="10939"/>
                  </a:lnTo>
                  <a:lnTo>
                    <a:pt x="4123" y="10939"/>
                  </a:lnTo>
                  <a:lnTo>
                    <a:pt x="4123" y="9916"/>
                  </a:lnTo>
                  <a:lnTo>
                    <a:pt x="4605" y="9825"/>
                  </a:lnTo>
                  <a:close/>
                  <a:moveTo>
                    <a:pt x="10849" y="1369"/>
                  </a:moveTo>
                  <a:lnTo>
                    <a:pt x="10849" y="11375"/>
                  </a:lnTo>
                  <a:cubicBezTo>
                    <a:pt x="9555" y="9269"/>
                    <a:pt x="7885" y="8321"/>
                    <a:pt x="5447" y="8260"/>
                  </a:cubicBezTo>
                  <a:lnTo>
                    <a:pt x="5447" y="8245"/>
                  </a:lnTo>
                  <a:lnTo>
                    <a:pt x="5447" y="7433"/>
                  </a:lnTo>
                  <a:lnTo>
                    <a:pt x="6967" y="7433"/>
                  </a:lnTo>
                  <a:cubicBezTo>
                    <a:pt x="7102" y="7433"/>
                    <a:pt x="7223" y="7328"/>
                    <a:pt x="7223" y="7177"/>
                  </a:cubicBezTo>
                  <a:lnTo>
                    <a:pt x="7223" y="5402"/>
                  </a:lnTo>
                  <a:cubicBezTo>
                    <a:pt x="7223" y="5266"/>
                    <a:pt x="7102" y="5146"/>
                    <a:pt x="6967" y="5146"/>
                  </a:cubicBezTo>
                  <a:lnTo>
                    <a:pt x="5447" y="5146"/>
                  </a:lnTo>
                  <a:lnTo>
                    <a:pt x="5447" y="4349"/>
                  </a:lnTo>
                  <a:cubicBezTo>
                    <a:pt x="7990" y="4288"/>
                    <a:pt x="9735" y="3325"/>
                    <a:pt x="10849" y="1369"/>
                  </a:cubicBezTo>
                  <a:close/>
                  <a:moveTo>
                    <a:pt x="11105" y="0"/>
                  </a:moveTo>
                  <a:cubicBezTo>
                    <a:pt x="10999" y="0"/>
                    <a:pt x="10909" y="61"/>
                    <a:pt x="10864" y="166"/>
                  </a:cubicBezTo>
                  <a:cubicBezTo>
                    <a:pt x="9871" y="2678"/>
                    <a:pt x="8065" y="3837"/>
                    <a:pt x="5192" y="3837"/>
                  </a:cubicBezTo>
                  <a:lnTo>
                    <a:pt x="4229" y="3837"/>
                  </a:lnTo>
                  <a:cubicBezTo>
                    <a:pt x="3883" y="3837"/>
                    <a:pt x="3883" y="4349"/>
                    <a:pt x="4229" y="4349"/>
                  </a:cubicBezTo>
                  <a:lnTo>
                    <a:pt x="4951" y="4349"/>
                  </a:lnTo>
                  <a:lnTo>
                    <a:pt x="4951" y="8245"/>
                  </a:lnTo>
                  <a:lnTo>
                    <a:pt x="2513" y="8245"/>
                  </a:lnTo>
                  <a:lnTo>
                    <a:pt x="2513" y="4349"/>
                  </a:lnTo>
                  <a:lnTo>
                    <a:pt x="3130" y="4349"/>
                  </a:lnTo>
                  <a:cubicBezTo>
                    <a:pt x="3461" y="4349"/>
                    <a:pt x="3461" y="3837"/>
                    <a:pt x="3130" y="3837"/>
                  </a:cubicBezTo>
                  <a:lnTo>
                    <a:pt x="2273" y="3837"/>
                  </a:lnTo>
                  <a:cubicBezTo>
                    <a:pt x="1024" y="3837"/>
                    <a:pt x="16" y="4845"/>
                    <a:pt x="16" y="6094"/>
                  </a:cubicBezTo>
                  <a:lnTo>
                    <a:pt x="16" y="6470"/>
                  </a:lnTo>
                  <a:cubicBezTo>
                    <a:pt x="1" y="7629"/>
                    <a:pt x="873" y="8607"/>
                    <a:pt x="2017" y="8727"/>
                  </a:cubicBezTo>
                  <a:lnTo>
                    <a:pt x="2017" y="9961"/>
                  </a:lnTo>
                  <a:cubicBezTo>
                    <a:pt x="2017" y="10036"/>
                    <a:pt x="2062" y="10111"/>
                    <a:pt x="2107" y="10156"/>
                  </a:cubicBezTo>
                  <a:cubicBezTo>
                    <a:pt x="2152" y="10186"/>
                    <a:pt x="2212" y="10216"/>
                    <a:pt x="2273" y="10216"/>
                  </a:cubicBezTo>
                  <a:lnTo>
                    <a:pt x="2318" y="10216"/>
                  </a:lnTo>
                  <a:lnTo>
                    <a:pt x="2423" y="10201"/>
                  </a:lnTo>
                  <a:lnTo>
                    <a:pt x="2724" y="11601"/>
                  </a:lnTo>
                  <a:cubicBezTo>
                    <a:pt x="2756" y="11733"/>
                    <a:pt x="2856" y="11791"/>
                    <a:pt x="2957" y="11791"/>
                  </a:cubicBezTo>
                  <a:cubicBezTo>
                    <a:pt x="3098" y="11791"/>
                    <a:pt x="3240" y="11679"/>
                    <a:pt x="3206" y="11495"/>
                  </a:cubicBezTo>
                  <a:lnTo>
                    <a:pt x="2920" y="10111"/>
                  </a:lnTo>
                  <a:lnTo>
                    <a:pt x="3627" y="9991"/>
                  </a:lnTo>
                  <a:lnTo>
                    <a:pt x="3627" y="11014"/>
                  </a:lnTo>
                  <a:cubicBezTo>
                    <a:pt x="3627" y="11240"/>
                    <a:pt x="3807" y="11435"/>
                    <a:pt x="4048" y="11435"/>
                  </a:cubicBezTo>
                  <a:lnTo>
                    <a:pt x="4605" y="11435"/>
                  </a:lnTo>
                  <a:lnTo>
                    <a:pt x="4605" y="13827"/>
                  </a:lnTo>
                  <a:lnTo>
                    <a:pt x="3717" y="13827"/>
                  </a:lnTo>
                  <a:lnTo>
                    <a:pt x="3446" y="12594"/>
                  </a:lnTo>
                  <a:cubicBezTo>
                    <a:pt x="3414" y="12454"/>
                    <a:pt x="3308" y="12392"/>
                    <a:pt x="3200" y="12392"/>
                  </a:cubicBezTo>
                  <a:cubicBezTo>
                    <a:pt x="3054" y="12392"/>
                    <a:pt x="2906" y="12508"/>
                    <a:pt x="2950" y="12699"/>
                  </a:cubicBezTo>
                  <a:lnTo>
                    <a:pt x="3251" y="14128"/>
                  </a:lnTo>
                  <a:cubicBezTo>
                    <a:pt x="3281" y="14249"/>
                    <a:pt x="3386" y="14324"/>
                    <a:pt x="3506" y="14324"/>
                  </a:cubicBezTo>
                  <a:lnTo>
                    <a:pt x="4861" y="14324"/>
                  </a:lnTo>
                  <a:cubicBezTo>
                    <a:pt x="4996" y="14324"/>
                    <a:pt x="5101" y="14219"/>
                    <a:pt x="5101" y="14083"/>
                  </a:cubicBezTo>
                  <a:lnTo>
                    <a:pt x="5101" y="9750"/>
                  </a:lnTo>
                  <a:lnTo>
                    <a:pt x="5222" y="9735"/>
                  </a:lnTo>
                  <a:cubicBezTo>
                    <a:pt x="5342" y="9705"/>
                    <a:pt x="5432" y="9615"/>
                    <a:pt x="5432" y="9479"/>
                  </a:cubicBezTo>
                  <a:lnTo>
                    <a:pt x="5432" y="8757"/>
                  </a:lnTo>
                  <a:cubicBezTo>
                    <a:pt x="8005" y="8832"/>
                    <a:pt x="9600" y="9916"/>
                    <a:pt x="10879" y="12458"/>
                  </a:cubicBezTo>
                  <a:cubicBezTo>
                    <a:pt x="10924" y="12533"/>
                    <a:pt x="10999" y="12594"/>
                    <a:pt x="11105" y="12594"/>
                  </a:cubicBezTo>
                  <a:lnTo>
                    <a:pt x="11601" y="12594"/>
                  </a:lnTo>
                  <a:cubicBezTo>
                    <a:pt x="12203" y="12594"/>
                    <a:pt x="12684" y="12112"/>
                    <a:pt x="12699" y="11510"/>
                  </a:cubicBezTo>
                  <a:lnTo>
                    <a:pt x="12699" y="10337"/>
                  </a:lnTo>
                  <a:cubicBezTo>
                    <a:pt x="12714" y="10156"/>
                    <a:pt x="12579" y="10066"/>
                    <a:pt x="12444" y="10066"/>
                  </a:cubicBezTo>
                  <a:cubicBezTo>
                    <a:pt x="12308" y="10066"/>
                    <a:pt x="12173" y="10156"/>
                    <a:pt x="12188" y="10337"/>
                  </a:cubicBezTo>
                  <a:lnTo>
                    <a:pt x="12188" y="11510"/>
                  </a:lnTo>
                  <a:cubicBezTo>
                    <a:pt x="12188" y="11826"/>
                    <a:pt x="11932" y="12097"/>
                    <a:pt x="11601" y="12097"/>
                  </a:cubicBezTo>
                  <a:lnTo>
                    <a:pt x="11345" y="12097"/>
                  </a:lnTo>
                  <a:lnTo>
                    <a:pt x="11345" y="512"/>
                  </a:lnTo>
                  <a:lnTo>
                    <a:pt x="11601" y="512"/>
                  </a:lnTo>
                  <a:cubicBezTo>
                    <a:pt x="11932" y="512"/>
                    <a:pt x="12188" y="768"/>
                    <a:pt x="12188" y="1099"/>
                  </a:cubicBezTo>
                  <a:lnTo>
                    <a:pt x="12188" y="9238"/>
                  </a:lnTo>
                  <a:cubicBezTo>
                    <a:pt x="12173" y="9419"/>
                    <a:pt x="12308" y="9509"/>
                    <a:pt x="12444" y="9509"/>
                  </a:cubicBezTo>
                  <a:cubicBezTo>
                    <a:pt x="12579" y="9509"/>
                    <a:pt x="12714" y="9419"/>
                    <a:pt x="12699" y="9238"/>
                  </a:cubicBezTo>
                  <a:lnTo>
                    <a:pt x="12699" y="8516"/>
                  </a:lnTo>
                  <a:cubicBezTo>
                    <a:pt x="13361" y="8351"/>
                    <a:pt x="13828" y="7749"/>
                    <a:pt x="13828" y="7072"/>
                  </a:cubicBezTo>
                  <a:lnTo>
                    <a:pt x="13828" y="5522"/>
                  </a:lnTo>
                  <a:cubicBezTo>
                    <a:pt x="13828" y="4845"/>
                    <a:pt x="13361" y="4243"/>
                    <a:pt x="12699" y="4078"/>
                  </a:cubicBezTo>
                  <a:lnTo>
                    <a:pt x="12699" y="1099"/>
                  </a:lnTo>
                  <a:cubicBezTo>
                    <a:pt x="12699" y="497"/>
                    <a:pt x="12203" y="0"/>
                    <a:pt x="11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2"/>
            <p:cNvSpPr/>
            <p:nvPr/>
          </p:nvSpPr>
          <p:spPr>
            <a:xfrm>
              <a:off x="3588825" y="3099475"/>
              <a:ext cx="45775" cy="42025"/>
            </a:xfrm>
            <a:custGeom>
              <a:avLst/>
              <a:gdLst/>
              <a:ahLst/>
              <a:cxnLst/>
              <a:rect l="l" t="t" r="r" b="b"/>
              <a:pathLst>
                <a:path w="1831" h="1681" extrusionOk="0">
                  <a:moveTo>
                    <a:pt x="1452" y="1"/>
                  </a:moveTo>
                  <a:cubicBezTo>
                    <a:pt x="1388" y="1"/>
                    <a:pt x="1322" y="28"/>
                    <a:pt x="1264" y="93"/>
                  </a:cubicBezTo>
                  <a:lnTo>
                    <a:pt x="105" y="1251"/>
                  </a:lnTo>
                  <a:cubicBezTo>
                    <a:pt x="0" y="1357"/>
                    <a:pt x="0" y="1507"/>
                    <a:pt x="105" y="1612"/>
                  </a:cubicBezTo>
                  <a:cubicBezTo>
                    <a:pt x="151" y="1658"/>
                    <a:pt x="214" y="1680"/>
                    <a:pt x="278" y="1680"/>
                  </a:cubicBezTo>
                  <a:cubicBezTo>
                    <a:pt x="342" y="1680"/>
                    <a:pt x="406" y="1658"/>
                    <a:pt x="451" y="1612"/>
                  </a:cubicBezTo>
                  <a:lnTo>
                    <a:pt x="1625" y="454"/>
                  </a:lnTo>
                  <a:cubicBezTo>
                    <a:pt x="1831" y="271"/>
                    <a:pt x="1654" y="1"/>
                    <a:pt x="1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2"/>
            <p:cNvSpPr/>
            <p:nvPr/>
          </p:nvSpPr>
          <p:spPr>
            <a:xfrm>
              <a:off x="3630200" y="3184925"/>
              <a:ext cx="43175" cy="29725"/>
            </a:xfrm>
            <a:custGeom>
              <a:avLst/>
              <a:gdLst/>
              <a:ahLst/>
              <a:cxnLst/>
              <a:rect l="l" t="t" r="r" b="b"/>
              <a:pathLst>
                <a:path w="1727" h="1189" extrusionOk="0">
                  <a:moveTo>
                    <a:pt x="1356" y="1"/>
                  </a:moveTo>
                  <a:cubicBezTo>
                    <a:pt x="1312" y="1"/>
                    <a:pt x="1265" y="14"/>
                    <a:pt x="1219" y="45"/>
                  </a:cubicBezTo>
                  <a:lnTo>
                    <a:pt x="211" y="722"/>
                  </a:lnTo>
                  <a:cubicBezTo>
                    <a:pt x="0" y="857"/>
                    <a:pt x="105" y="1173"/>
                    <a:pt x="346" y="1188"/>
                  </a:cubicBezTo>
                  <a:cubicBezTo>
                    <a:pt x="391" y="1173"/>
                    <a:pt x="451" y="1158"/>
                    <a:pt x="482" y="1143"/>
                  </a:cubicBezTo>
                  <a:lnTo>
                    <a:pt x="1490" y="466"/>
                  </a:lnTo>
                  <a:cubicBezTo>
                    <a:pt x="1727" y="316"/>
                    <a:pt x="1570" y="1"/>
                    <a:pt x="1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2"/>
            <p:cNvSpPr/>
            <p:nvPr/>
          </p:nvSpPr>
          <p:spPr>
            <a:xfrm>
              <a:off x="3629525" y="3263925"/>
              <a:ext cx="43200" cy="29725"/>
            </a:xfrm>
            <a:custGeom>
              <a:avLst/>
              <a:gdLst/>
              <a:ahLst/>
              <a:cxnLst/>
              <a:rect l="l" t="t" r="r" b="b"/>
              <a:pathLst>
                <a:path w="1728" h="1189" extrusionOk="0">
                  <a:moveTo>
                    <a:pt x="372" y="1"/>
                  </a:moveTo>
                  <a:cubicBezTo>
                    <a:pt x="157" y="1"/>
                    <a:pt x="1" y="316"/>
                    <a:pt x="238" y="466"/>
                  </a:cubicBezTo>
                  <a:lnTo>
                    <a:pt x="1246" y="1143"/>
                  </a:lnTo>
                  <a:cubicBezTo>
                    <a:pt x="1276" y="1173"/>
                    <a:pt x="1321" y="1188"/>
                    <a:pt x="1381" y="1188"/>
                  </a:cubicBezTo>
                  <a:cubicBezTo>
                    <a:pt x="1622" y="1173"/>
                    <a:pt x="1727" y="857"/>
                    <a:pt x="1517" y="722"/>
                  </a:cubicBezTo>
                  <a:lnTo>
                    <a:pt x="509" y="45"/>
                  </a:lnTo>
                  <a:cubicBezTo>
                    <a:pt x="462" y="14"/>
                    <a:pt x="416" y="1"/>
                    <a:pt x="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2"/>
            <p:cNvSpPr/>
            <p:nvPr/>
          </p:nvSpPr>
          <p:spPr>
            <a:xfrm>
              <a:off x="3587325" y="3337225"/>
              <a:ext cx="44400" cy="41425"/>
            </a:xfrm>
            <a:custGeom>
              <a:avLst/>
              <a:gdLst/>
              <a:ahLst/>
              <a:cxnLst/>
              <a:rect l="l" t="t" r="r" b="b"/>
              <a:pathLst>
                <a:path w="1776" h="1657" extrusionOk="0">
                  <a:moveTo>
                    <a:pt x="355" y="1"/>
                  </a:moveTo>
                  <a:cubicBezTo>
                    <a:pt x="167" y="1"/>
                    <a:pt x="1" y="235"/>
                    <a:pt x="165" y="423"/>
                  </a:cubicBezTo>
                  <a:lnTo>
                    <a:pt x="1324" y="1581"/>
                  </a:lnTo>
                  <a:cubicBezTo>
                    <a:pt x="1369" y="1626"/>
                    <a:pt x="1429" y="1656"/>
                    <a:pt x="1504" y="1656"/>
                  </a:cubicBezTo>
                  <a:cubicBezTo>
                    <a:pt x="1565" y="1656"/>
                    <a:pt x="1640" y="1626"/>
                    <a:pt x="1685" y="1581"/>
                  </a:cubicBezTo>
                  <a:cubicBezTo>
                    <a:pt x="1775" y="1491"/>
                    <a:pt x="1775" y="1325"/>
                    <a:pt x="1685" y="1235"/>
                  </a:cubicBezTo>
                  <a:lnTo>
                    <a:pt x="511" y="62"/>
                  </a:lnTo>
                  <a:cubicBezTo>
                    <a:pt x="462" y="19"/>
                    <a:pt x="408" y="1"/>
                    <a:pt x="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4" name="Google Shape;2464;p52"/>
          <p:cNvSpPr/>
          <p:nvPr/>
        </p:nvSpPr>
        <p:spPr>
          <a:xfrm rot="20851568">
            <a:off x="2012700" y="2008591"/>
            <a:ext cx="1949169" cy="281313"/>
          </a:xfrm>
          <a:custGeom>
            <a:avLst/>
            <a:gdLst/>
            <a:ahLst/>
            <a:cxnLst/>
            <a:rect l="l" t="t" r="r" b="b"/>
            <a:pathLst>
              <a:path w="44470" h="11253" extrusionOk="0">
                <a:moveTo>
                  <a:pt x="0" y="7032"/>
                </a:moveTo>
                <a:cubicBezTo>
                  <a:pt x="3974" y="7702"/>
                  <a:pt x="20584" y="12212"/>
                  <a:pt x="23843" y="11051"/>
                </a:cubicBezTo>
                <a:cubicBezTo>
                  <a:pt x="27102" y="9890"/>
                  <a:pt x="16118" y="603"/>
                  <a:pt x="19556" y="67"/>
                </a:cubicBezTo>
                <a:cubicBezTo>
                  <a:pt x="22994" y="-469"/>
                  <a:pt x="40318" y="6541"/>
                  <a:pt x="44470" y="7836"/>
                </a:cubicBezTo>
              </a:path>
            </a:pathLst>
          </a:custGeom>
          <a:noFill/>
          <a:ln w="28575" cap="flat" cmpd="sng">
            <a:solidFill>
              <a:schemeClr val="dk2"/>
            </a:solidFill>
            <a:prstDash val="solid"/>
            <a:round/>
            <a:headEnd type="none" w="med" len="med"/>
            <a:tailEnd type="stealth" w="med" len="med"/>
          </a:ln>
        </p:spPr>
      </p:sp>
      <p:sp>
        <p:nvSpPr>
          <p:cNvPr id="2466" name="Google Shape;2466;p52"/>
          <p:cNvSpPr/>
          <p:nvPr/>
        </p:nvSpPr>
        <p:spPr>
          <a:xfrm rot="11464771" flipH="1">
            <a:off x="4992474" y="2112756"/>
            <a:ext cx="1998594" cy="281320"/>
          </a:xfrm>
          <a:custGeom>
            <a:avLst/>
            <a:gdLst/>
            <a:ahLst/>
            <a:cxnLst/>
            <a:rect l="l" t="t" r="r" b="b"/>
            <a:pathLst>
              <a:path w="44470" h="11253" extrusionOk="0">
                <a:moveTo>
                  <a:pt x="0" y="7032"/>
                </a:moveTo>
                <a:cubicBezTo>
                  <a:pt x="3974" y="7702"/>
                  <a:pt x="20584" y="12212"/>
                  <a:pt x="23843" y="11051"/>
                </a:cubicBezTo>
                <a:cubicBezTo>
                  <a:pt x="27102" y="9890"/>
                  <a:pt x="16118" y="603"/>
                  <a:pt x="19556" y="67"/>
                </a:cubicBezTo>
                <a:cubicBezTo>
                  <a:pt x="22994" y="-469"/>
                  <a:pt x="40318" y="6541"/>
                  <a:pt x="44470" y="7836"/>
                </a:cubicBezTo>
              </a:path>
            </a:pathLst>
          </a:custGeom>
          <a:noFill/>
          <a:ln w="28575" cap="flat" cmpd="sng">
            <a:solidFill>
              <a:schemeClr val="dk2"/>
            </a:solidFill>
            <a:prstDash val="solid"/>
            <a:round/>
            <a:headEnd type="none" w="med" len="med"/>
            <a:tailEnd type="stealth" w="med" len="med"/>
          </a:ln>
        </p:spPr>
      </p:sp>
      <p:sp>
        <p:nvSpPr>
          <p:cNvPr id="2467" name="Google Shape;2467;p52"/>
          <p:cNvSpPr txBox="1"/>
          <p:nvPr/>
        </p:nvSpPr>
        <p:spPr>
          <a:xfrm>
            <a:off x="543498" y="3002549"/>
            <a:ext cx="2336400" cy="1422458"/>
          </a:xfrm>
          <a:prstGeom prst="rect">
            <a:avLst/>
          </a:prstGeom>
          <a:noFill/>
          <a:ln>
            <a:noFill/>
          </a:ln>
        </p:spPr>
        <p:txBody>
          <a:bodyPr spcFirstLastPara="1" wrap="square" lIns="91425" tIns="91425" rIns="91425" bIns="91425" anchor="ctr" anchorCtr="0">
            <a:noAutofit/>
          </a:bodyPr>
          <a:lstStyle/>
          <a:p>
            <a:pPr algn="ctr"/>
            <a:r>
              <a:rPr lang="en-US" sz="1600" dirty="0" err="1">
                <a:solidFill>
                  <a:schemeClr val="bg2"/>
                </a:solidFill>
                <a:latin typeface="Overpass Black" panose="020B0604020202020204" charset="0"/>
                <a:ea typeface="Calibri" panose="020F0502020204030204" pitchFamily="34" charset="0"/>
                <a:cs typeface="Times New Roman" panose="02020603050405020304" pitchFamily="18" charset="0"/>
              </a:rPr>
              <a:t>T</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hay</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đổi</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một</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số</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phần</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của</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giao</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diện</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website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sao</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cho</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thân</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thiện</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với</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người</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dùng</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hơn</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a:t>
            </a:r>
            <a:endParaRPr lang="en-GB"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sz="1600" dirty="0">
              <a:solidFill>
                <a:schemeClr val="dk2"/>
              </a:solidFill>
              <a:latin typeface="Overpass Black"/>
              <a:ea typeface="Overpass Black"/>
              <a:cs typeface="Overpass Black"/>
              <a:sym typeface="Overpass Black"/>
            </a:endParaRPr>
          </a:p>
        </p:txBody>
      </p:sp>
      <p:sp>
        <p:nvSpPr>
          <p:cNvPr id="2469" name="Google Shape;2469;p52"/>
          <p:cNvSpPr txBox="1"/>
          <p:nvPr/>
        </p:nvSpPr>
        <p:spPr>
          <a:xfrm>
            <a:off x="2412449" y="2593136"/>
            <a:ext cx="23364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dk2"/>
              </a:solidFill>
              <a:latin typeface="Overpass Black"/>
              <a:ea typeface="Overpass Black"/>
              <a:cs typeface="Overpass Black"/>
              <a:sym typeface="Overpass Black"/>
            </a:endParaRPr>
          </a:p>
        </p:txBody>
      </p:sp>
      <p:sp>
        <p:nvSpPr>
          <p:cNvPr id="2471" name="Google Shape;2471;p52"/>
          <p:cNvSpPr txBox="1"/>
          <p:nvPr/>
        </p:nvSpPr>
        <p:spPr>
          <a:xfrm>
            <a:off x="3336056" y="2558291"/>
            <a:ext cx="2471888" cy="2117549"/>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vi-VN" sz="1600" dirty="0">
                <a:solidFill>
                  <a:schemeClr val="bg2"/>
                </a:solidFill>
                <a:latin typeface="Overpass Black" panose="020B0604020202020204" charset="0"/>
                <a:sym typeface="Arial"/>
              </a:rPr>
              <a:t>Phát triển thêm nhiều chức</a:t>
            </a:r>
            <a:r>
              <a:rPr lang="en-US" sz="1600" dirty="0">
                <a:solidFill>
                  <a:schemeClr val="bg2"/>
                </a:solidFill>
                <a:latin typeface="Overpass Black" panose="020B0604020202020204" charset="0"/>
              </a:rPr>
              <a:t> </a:t>
            </a:r>
            <a:r>
              <a:rPr lang="vi-VN" sz="1600" dirty="0">
                <a:solidFill>
                  <a:schemeClr val="bg2"/>
                </a:solidFill>
                <a:latin typeface="Overpass Black" panose="020B0604020202020204" charset="0"/>
                <a:sym typeface="Arial"/>
              </a:rPr>
              <a:t>năng của website như: bình luận, đánh giá của khách hàng, trò chuyện với nhân viên tư</a:t>
            </a:r>
            <a:r>
              <a:rPr lang="en-US" sz="1600" dirty="0">
                <a:solidFill>
                  <a:schemeClr val="bg2"/>
                </a:solidFill>
                <a:latin typeface="Overpass Black" panose="020B0604020202020204" charset="0"/>
                <a:sym typeface="Arial"/>
              </a:rPr>
              <a:t> </a:t>
            </a:r>
            <a:r>
              <a:rPr lang="vi-VN" sz="1600" dirty="0">
                <a:solidFill>
                  <a:schemeClr val="bg2"/>
                </a:solidFill>
                <a:latin typeface="Overpass Black" panose="020B0604020202020204" charset="0"/>
                <a:sym typeface="Arial"/>
              </a:rPr>
              <a:t>vấn</a:t>
            </a:r>
            <a:endParaRPr lang="vi-VN" sz="1600" dirty="0">
              <a:solidFill>
                <a:schemeClr val="bg2"/>
              </a:solidFill>
              <a:latin typeface="Overpass Black" panose="020B0604020202020204" charset="0"/>
              <a:ea typeface="Oi"/>
              <a:cs typeface="Oi"/>
              <a:sym typeface="Oi"/>
            </a:endParaRPr>
          </a:p>
        </p:txBody>
      </p:sp>
      <p:sp>
        <p:nvSpPr>
          <p:cNvPr id="2473" name="Google Shape;2473;p52"/>
          <p:cNvSpPr txBox="1"/>
          <p:nvPr/>
        </p:nvSpPr>
        <p:spPr>
          <a:xfrm>
            <a:off x="6346072" y="3050676"/>
            <a:ext cx="2336400" cy="7852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chemeClr val="bg2"/>
                </a:solidFill>
                <a:latin typeface="Overpass Black" panose="020B0604020202020204" charset="0"/>
              </a:rPr>
              <a:t>Phát</a:t>
            </a:r>
            <a:r>
              <a:rPr lang="en-US" sz="1600" dirty="0">
                <a:solidFill>
                  <a:schemeClr val="bg2"/>
                </a:solidFill>
                <a:latin typeface="Overpass Black" panose="020B0604020202020204" charset="0"/>
              </a:rPr>
              <a:t> </a:t>
            </a:r>
            <a:r>
              <a:rPr lang="en-US" sz="1600" dirty="0" err="1">
                <a:solidFill>
                  <a:schemeClr val="bg2"/>
                </a:solidFill>
                <a:latin typeface="Overpass Black" panose="020B0604020202020204" charset="0"/>
              </a:rPr>
              <a:t>triển</a:t>
            </a:r>
            <a:r>
              <a:rPr lang="en-US" sz="1600" dirty="0">
                <a:solidFill>
                  <a:schemeClr val="bg2"/>
                </a:solidFill>
                <a:latin typeface="Overpass Black" panose="020B0604020202020204" charset="0"/>
              </a:rPr>
              <a:t> </a:t>
            </a:r>
            <a:r>
              <a:rPr lang="en-US" sz="1600" dirty="0" err="1">
                <a:solidFill>
                  <a:schemeClr val="bg2"/>
                </a:solidFill>
                <a:latin typeface="Overpass Black" panose="020B0604020202020204" charset="0"/>
              </a:rPr>
              <a:t>phiên</a:t>
            </a:r>
            <a:r>
              <a:rPr lang="en-US" sz="1600" dirty="0">
                <a:solidFill>
                  <a:schemeClr val="bg2"/>
                </a:solidFill>
                <a:latin typeface="Overpass Black" panose="020B0604020202020204" charset="0"/>
              </a:rPr>
              <a:t> </a:t>
            </a:r>
            <a:r>
              <a:rPr lang="en-US" sz="1600" dirty="0" err="1">
                <a:solidFill>
                  <a:schemeClr val="bg2"/>
                </a:solidFill>
                <a:latin typeface="Overpass Black" panose="020B0604020202020204" charset="0"/>
              </a:rPr>
              <a:t>bản</a:t>
            </a:r>
            <a:r>
              <a:rPr lang="en-US" sz="1600" dirty="0">
                <a:solidFill>
                  <a:schemeClr val="bg2"/>
                </a:solidFill>
                <a:latin typeface="Overpass Black" panose="020B0604020202020204" charset="0"/>
              </a:rPr>
              <a:t> mobile/tablet</a:t>
            </a:r>
            <a:endParaRPr sz="1600" dirty="0">
              <a:solidFill>
                <a:schemeClr val="bg2"/>
              </a:solidFill>
              <a:latin typeface="Overpass Black" panose="020B0604020202020204" charset="0"/>
              <a:ea typeface="Overpass Black"/>
              <a:cs typeface="Overpass Black"/>
              <a:sym typeface="Overpass Black"/>
            </a:endParaRPr>
          </a:p>
        </p:txBody>
      </p:sp>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Hướng phát triển đề tài</a:t>
            </a:r>
            <a:endParaRPr dirty="0">
              <a:solidFill>
                <a:schemeClr val="dk2"/>
              </a:solidFill>
            </a:endParaRPr>
          </a:p>
        </p:txBody>
      </p:sp>
      <p:grpSp>
        <p:nvGrpSpPr>
          <p:cNvPr id="2" name="Google Shape;3379;p70">
            <a:extLst>
              <a:ext uri="{FF2B5EF4-FFF2-40B4-BE49-F238E27FC236}">
                <a16:creationId xmlns:a16="http://schemas.microsoft.com/office/drawing/2014/main" id="{4FD3A3FB-6935-F4B3-5AB5-16623D6C59C9}"/>
              </a:ext>
            </a:extLst>
          </p:cNvPr>
          <p:cNvGrpSpPr/>
          <p:nvPr/>
        </p:nvGrpSpPr>
        <p:grpSpPr>
          <a:xfrm>
            <a:off x="1383307" y="2192195"/>
            <a:ext cx="412650" cy="428825"/>
            <a:chOff x="4528425" y="3046500"/>
            <a:chExt cx="412650" cy="428825"/>
          </a:xfrm>
        </p:grpSpPr>
        <p:sp>
          <p:nvSpPr>
            <p:cNvPr id="3" name="Google Shape;3380;p70">
              <a:extLst>
                <a:ext uri="{FF2B5EF4-FFF2-40B4-BE49-F238E27FC236}">
                  <a16:creationId xmlns:a16="http://schemas.microsoft.com/office/drawing/2014/main" id="{23E0EA07-921D-DCE9-58E6-A029D6CFDEF6}"/>
                </a:ext>
              </a:extLst>
            </p:cNvPr>
            <p:cNvSpPr/>
            <p:nvPr/>
          </p:nvSpPr>
          <p:spPr>
            <a:xfrm>
              <a:off x="4528425" y="3257125"/>
              <a:ext cx="412650" cy="218200"/>
            </a:xfrm>
            <a:custGeom>
              <a:avLst/>
              <a:gdLst/>
              <a:ahLst/>
              <a:cxnLst/>
              <a:rect l="l" t="t" r="r" b="b"/>
              <a:pathLst>
                <a:path w="16506" h="8728" extrusionOk="0">
                  <a:moveTo>
                    <a:pt x="2779" y="504"/>
                  </a:moveTo>
                  <a:cubicBezTo>
                    <a:pt x="3124" y="504"/>
                    <a:pt x="3476" y="632"/>
                    <a:pt x="3762" y="918"/>
                  </a:cubicBezTo>
                  <a:cubicBezTo>
                    <a:pt x="4650" y="1806"/>
                    <a:pt x="4018" y="3326"/>
                    <a:pt x="2769" y="3326"/>
                  </a:cubicBezTo>
                  <a:cubicBezTo>
                    <a:pt x="1987" y="3326"/>
                    <a:pt x="1370" y="2694"/>
                    <a:pt x="1370" y="1927"/>
                  </a:cubicBezTo>
                  <a:cubicBezTo>
                    <a:pt x="1359" y="1070"/>
                    <a:pt x="2054" y="504"/>
                    <a:pt x="2779" y="504"/>
                  </a:cubicBezTo>
                  <a:close/>
                  <a:moveTo>
                    <a:pt x="13777" y="504"/>
                  </a:moveTo>
                  <a:cubicBezTo>
                    <a:pt x="14122" y="504"/>
                    <a:pt x="14474" y="632"/>
                    <a:pt x="14760" y="918"/>
                  </a:cubicBezTo>
                  <a:cubicBezTo>
                    <a:pt x="15648" y="1806"/>
                    <a:pt x="15016" y="3326"/>
                    <a:pt x="13767" y="3326"/>
                  </a:cubicBezTo>
                  <a:cubicBezTo>
                    <a:pt x="12985" y="3326"/>
                    <a:pt x="12353" y="2694"/>
                    <a:pt x="12353" y="1927"/>
                  </a:cubicBezTo>
                  <a:cubicBezTo>
                    <a:pt x="12353" y="1070"/>
                    <a:pt x="13051" y="504"/>
                    <a:pt x="13777" y="504"/>
                  </a:cubicBezTo>
                  <a:close/>
                  <a:moveTo>
                    <a:pt x="8279" y="526"/>
                  </a:moveTo>
                  <a:cubicBezTo>
                    <a:pt x="8705" y="526"/>
                    <a:pt x="9140" y="684"/>
                    <a:pt x="9494" y="1039"/>
                  </a:cubicBezTo>
                  <a:cubicBezTo>
                    <a:pt x="10593" y="2137"/>
                    <a:pt x="9810" y="4003"/>
                    <a:pt x="8261" y="4003"/>
                  </a:cubicBezTo>
                  <a:cubicBezTo>
                    <a:pt x="7298" y="4003"/>
                    <a:pt x="6530" y="3220"/>
                    <a:pt x="6530" y="2273"/>
                  </a:cubicBezTo>
                  <a:cubicBezTo>
                    <a:pt x="6530" y="1223"/>
                    <a:pt x="7386" y="526"/>
                    <a:pt x="8279" y="526"/>
                  </a:cubicBezTo>
                  <a:close/>
                  <a:moveTo>
                    <a:pt x="2769" y="3822"/>
                  </a:moveTo>
                  <a:cubicBezTo>
                    <a:pt x="4018" y="3822"/>
                    <a:pt x="5026" y="4830"/>
                    <a:pt x="5026" y="6079"/>
                  </a:cubicBezTo>
                  <a:lnTo>
                    <a:pt x="5026" y="6185"/>
                  </a:lnTo>
                  <a:cubicBezTo>
                    <a:pt x="4341" y="6636"/>
                    <a:pt x="3555" y="6862"/>
                    <a:pt x="2769" y="6862"/>
                  </a:cubicBezTo>
                  <a:cubicBezTo>
                    <a:pt x="1983" y="6862"/>
                    <a:pt x="1197" y="6636"/>
                    <a:pt x="512" y="6185"/>
                  </a:cubicBezTo>
                  <a:lnTo>
                    <a:pt x="512" y="6079"/>
                  </a:lnTo>
                  <a:cubicBezTo>
                    <a:pt x="512" y="4830"/>
                    <a:pt x="1520" y="3822"/>
                    <a:pt x="2769" y="3822"/>
                  </a:cubicBezTo>
                  <a:close/>
                  <a:moveTo>
                    <a:pt x="13767" y="3822"/>
                  </a:moveTo>
                  <a:cubicBezTo>
                    <a:pt x="15001" y="3822"/>
                    <a:pt x="16024" y="4830"/>
                    <a:pt x="16024" y="6079"/>
                  </a:cubicBezTo>
                  <a:lnTo>
                    <a:pt x="16024" y="6185"/>
                  </a:lnTo>
                  <a:cubicBezTo>
                    <a:pt x="15332" y="6636"/>
                    <a:pt x="14546" y="6862"/>
                    <a:pt x="13762" y="6862"/>
                  </a:cubicBezTo>
                  <a:cubicBezTo>
                    <a:pt x="12978" y="6862"/>
                    <a:pt x="12195" y="6636"/>
                    <a:pt x="11511" y="6185"/>
                  </a:cubicBezTo>
                  <a:lnTo>
                    <a:pt x="11511" y="6079"/>
                  </a:lnTo>
                  <a:cubicBezTo>
                    <a:pt x="11511" y="4830"/>
                    <a:pt x="12519" y="3822"/>
                    <a:pt x="13767" y="3822"/>
                  </a:cubicBezTo>
                  <a:close/>
                  <a:moveTo>
                    <a:pt x="2754" y="1"/>
                  </a:moveTo>
                  <a:cubicBezTo>
                    <a:pt x="858" y="1"/>
                    <a:pt x="121" y="2483"/>
                    <a:pt x="1731" y="3506"/>
                  </a:cubicBezTo>
                  <a:cubicBezTo>
                    <a:pt x="693" y="3928"/>
                    <a:pt x="1" y="4951"/>
                    <a:pt x="1" y="6064"/>
                  </a:cubicBezTo>
                  <a:lnTo>
                    <a:pt x="1" y="6305"/>
                  </a:lnTo>
                  <a:cubicBezTo>
                    <a:pt x="1" y="6395"/>
                    <a:pt x="46" y="6470"/>
                    <a:pt x="106" y="6516"/>
                  </a:cubicBezTo>
                  <a:cubicBezTo>
                    <a:pt x="896" y="7069"/>
                    <a:pt x="1822" y="7350"/>
                    <a:pt x="2752" y="7350"/>
                  </a:cubicBezTo>
                  <a:cubicBezTo>
                    <a:pt x="3540" y="7350"/>
                    <a:pt x="4330" y="7148"/>
                    <a:pt x="5041" y="6741"/>
                  </a:cubicBezTo>
                  <a:lnTo>
                    <a:pt x="5041" y="6741"/>
                  </a:lnTo>
                  <a:cubicBezTo>
                    <a:pt x="5011" y="6907"/>
                    <a:pt x="4996" y="7087"/>
                    <a:pt x="4996" y="7253"/>
                  </a:cubicBezTo>
                  <a:lnTo>
                    <a:pt x="4996" y="7539"/>
                  </a:lnTo>
                  <a:cubicBezTo>
                    <a:pt x="4996" y="7614"/>
                    <a:pt x="5041" y="7704"/>
                    <a:pt x="5101" y="7749"/>
                  </a:cubicBezTo>
                  <a:cubicBezTo>
                    <a:pt x="6014" y="8383"/>
                    <a:pt x="7086" y="8728"/>
                    <a:pt x="8190" y="8728"/>
                  </a:cubicBezTo>
                  <a:cubicBezTo>
                    <a:pt x="8214" y="8728"/>
                    <a:pt x="8237" y="8728"/>
                    <a:pt x="8261" y="8727"/>
                  </a:cubicBezTo>
                  <a:cubicBezTo>
                    <a:pt x="8697" y="8727"/>
                    <a:pt x="9133" y="8682"/>
                    <a:pt x="9570" y="8577"/>
                  </a:cubicBezTo>
                  <a:cubicBezTo>
                    <a:pt x="9877" y="8493"/>
                    <a:pt x="9795" y="8072"/>
                    <a:pt x="9517" y="8072"/>
                  </a:cubicBezTo>
                  <a:cubicBezTo>
                    <a:pt x="9496" y="8072"/>
                    <a:pt x="9473" y="8075"/>
                    <a:pt x="9449" y="8080"/>
                  </a:cubicBezTo>
                  <a:cubicBezTo>
                    <a:pt x="9058" y="8186"/>
                    <a:pt x="8652" y="8231"/>
                    <a:pt x="8246" y="8231"/>
                  </a:cubicBezTo>
                  <a:cubicBezTo>
                    <a:pt x="7268" y="8231"/>
                    <a:pt x="6320" y="7945"/>
                    <a:pt x="5492" y="7403"/>
                  </a:cubicBezTo>
                  <a:lnTo>
                    <a:pt x="5492" y="7253"/>
                  </a:lnTo>
                  <a:cubicBezTo>
                    <a:pt x="5462" y="5703"/>
                    <a:pt x="6696" y="4424"/>
                    <a:pt x="8246" y="4424"/>
                  </a:cubicBezTo>
                  <a:cubicBezTo>
                    <a:pt x="9795" y="4424"/>
                    <a:pt x="11044" y="5703"/>
                    <a:pt x="10999" y="7253"/>
                  </a:cubicBezTo>
                  <a:lnTo>
                    <a:pt x="10999" y="7403"/>
                  </a:lnTo>
                  <a:cubicBezTo>
                    <a:pt x="10833" y="7509"/>
                    <a:pt x="10668" y="7614"/>
                    <a:pt x="10487" y="7704"/>
                  </a:cubicBezTo>
                  <a:cubicBezTo>
                    <a:pt x="10250" y="7836"/>
                    <a:pt x="10383" y="8177"/>
                    <a:pt x="10612" y="8177"/>
                  </a:cubicBezTo>
                  <a:cubicBezTo>
                    <a:pt x="10644" y="8177"/>
                    <a:pt x="10678" y="8170"/>
                    <a:pt x="10713" y="8156"/>
                  </a:cubicBezTo>
                  <a:cubicBezTo>
                    <a:pt x="10954" y="8035"/>
                    <a:pt x="11180" y="7900"/>
                    <a:pt x="11405" y="7749"/>
                  </a:cubicBezTo>
                  <a:cubicBezTo>
                    <a:pt x="11465" y="7704"/>
                    <a:pt x="11511" y="7614"/>
                    <a:pt x="11511" y="7539"/>
                  </a:cubicBezTo>
                  <a:lnTo>
                    <a:pt x="11511" y="7253"/>
                  </a:lnTo>
                  <a:cubicBezTo>
                    <a:pt x="11511" y="7087"/>
                    <a:pt x="11496" y="6907"/>
                    <a:pt x="11465" y="6741"/>
                  </a:cubicBezTo>
                  <a:lnTo>
                    <a:pt x="11465" y="6741"/>
                  </a:lnTo>
                  <a:cubicBezTo>
                    <a:pt x="12176" y="7148"/>
                    <a:pt x="12966" y="7350"/>
                    <a:pt x="13754" y="7350"/>
                  </a:cubicBezTo>
                  <a:cubicBezTo>
                    <a:pt x="14684" y="7350"/>
                    <a:pt x="15610" y="7069"/>
                    <a:pt x="16400" y="6516"/>
                  </a:cubicBezTo>
                  <a:cubicBezTo>
                    <a:pt x="16461" y="6470"/>
                    <a:pt x="16506" y="6395"/>
                    <a:pt x="16506" y="6305"/>
                  </a:cubicBezTo>
                  <a:lnTo>
                    <a:pt x="16506" y="6064"/>
                  </a:lnTo>
                  <a:cubicBezTo>
                    <a:pt x="16506" y="5342"/>
                    <a:pt x="16220" y="4635"/>
                    <a:pt x="15708" y="4123"/>
                  </a:cubicBezTo>
                  <a:cubicBezTo>
                    <a:pt x="15453" y="3867"/>
                    <a:pt x="15137" y="3657"/>
                    <a:pt x="14791" y="3521"/>
                  </a:cubicBezTo>
                  <a:cubicBezTo>
                    <a:pt x="16385" y="2483"/>
                    <a:pt x="15663" y="1"/>
                    <a:pt x="13752" y="1"/>
                  </a:cubicBezTo>
                  <a:cubicBezTo>
                    <a:pt x="11857" y="1"/>
                    <a:pt x="11119" y="2483"/>
                    <a:pt x="12729" y="3521"/>
                  </a:cubicBezTo>
                  <a:cubicBezTo>
                    <a:pt x="11857" y="3867"/>
                    <a:pt x="11225" y="4635"/>
                    <a:pt x="11044" y="5568"/>
                  </a:cubicBezTo>
                  <a:cubicBezTo>
                    <a:pt x="10653" y="4936"/>
                    <a:pt x="10066" y="4454"/>
                    <a:pt x="9374" y="4198"/>
                  </a:cubicBezTo>
                  <a:cubicBezTo>
                    <a:pt x="11360" y="3040"/>
                    <a:pt x="10548" y="1"/>
                    <a:pt x="8261" y="1"/>
                  </a:cubicBezTo>
                  <a:cubicBezTo>
                    <a:pt x="5959" y="1"/>
                    <a:pt x="5146" y="3040"/>
                    <a:pt x="7132" y="4198"/>
                  </a:cubicBezTo>
                  <a:cubicBezTo>
                    <a:pt x="6440" y="4454"/>
                    <a:pt x="5853" y="4936"/>
                    <a:pt x="5462" y="5568"/>
                  </a:cubicBezTo>
                  <a:cubicBezTo>
                    <a:pt x="5297" y="4635"/>
                    <a:pt x="4665" y="3867"/>
                    <a:pt x="3792" y="3506"/>
                  </a:cubicBezTo>
                  <a:cubicBezTo>
                    <a:pt x="5387" y="2483"/>
                    <a:pt x="4665" y="1"/>
                    <a:pt x="2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81;p70">
              <a:extLst>
                <a:ext uri="{FF2B5EF4-FFF2-40B4-BE49-F238E27FC236}">
                  <a16:creationId xmlns:a16="http://schemas.microsoft.com/office/drawing/2014/main" id="{4D8939EA-7C03-9391-AF77-E291281ADA0D}"/>
                </a:ext>
              </a:extLst>
            </p:cNvPr>
            <p:cNvSpPr/>
            <p:nvPr/>
          </p:nvSpPr>
          <p:spPr>
            <a:xfrm>
              <a:off x="4677375" y="3121050"/>
              <a:ext cx="234375" cy="112025"/>
            </a:xfrm>
            <a:custGeom>
              <a:avLst/>
              <a:gdLst/>
              <a:ahLst/>
              <a:cxnLst/>
              <a:rect l="l" t="t" r="r" b="b"/>
              <a:pathLst>
                <a:path w="9375" h="4481" extrusionOk="0">
                  <a:moveTo>
                    <a:pt x="9120" y="1"/>
                  </a:moveTo>
                  <a:cubicBezTo>
                    <a:pt x="9002" y="1"/>
                    <a:pt x="8885" y="80"/>
                    <a:pt x="8878" y="238"/>
                  </a:cubicBezTo>
                  <a:lnTo>
                    <a:pt x="8878" y="3036"/>
                  </a:lnTo>
                  <a:lnTo>
                    <a:pt x="7794" y="3036"/>
                  </a:lnTo>
                  <a:cubicBezTo>
                    <a:pt x="7659" y="3036"/>
                    <a:pt x="7554" y="3142"/>
                    <a:pt x="7554" y="3292"/>
                  </a:cubicBezTo>
                  <a:lnTo>
                    <a:pt x="7554" y="3743"/>
                  </a:lnTo>
                  <a:lnTo>
                    <a:pt x="6591" y="3081"/>
                  </a:lnTo>
                  <a:cubicBezTo>
                    <a:pt x="6546" y="3051"/>
                    <a:pt x="6500" y="3036"/>
                    <a:pt x="6440" y="3036"/>
                  </a:cubicBezTo>
                  <a:lnTo>
                    <a:pt x="3145" y="3036"/>
                  </a:lnTo>
                  <a:cubicBezTo>
                    <a:pt x="3085" y="3036"/>
                    <a:pt x="3010" y="3066"/>
                    <a:pt x="2965" y="3127"/>
                  </a:cubicBezTo>
                  <a:lnTo>
                    <a:pt x="2303" y="3849"/>
                  </a:lnTo>
                  <a:lnTo>
                    <a:pt x="1656" y="3127"/>
                  </a:lnTo>
                  <a:cubicBezTo>
                    <a:pt x="1595" y="3066"/>
                    <a:pt x="1535" y="3036"/>
                    <a:pt x="1460" y="3036"/>
                  </a:cubicBezTo>
                  <a:lnTo>
                    <a:pt x="256" y="3036"/>
                  </a:lnTo>
                  <a:cubicBezTo>
                    <a:pt x="109" y="3036"/>
                    <a:pt x="4" y="3138"/>
                    <a:pt x="1" y="3284"/>
                  </a:cubicBezTo>
                  <a:lnTo>
                    <a:pt x="1" y="3284"/>
                  </a:lnTo>
                  <a:cubicBezTo>
                    <a:pt x="1" y="3282"/>
                    <a:pt x="1" y="3279"/>
                    <a:pt x="1" y="3277"/>
                  </a:cubicBezTo>
                  <a:lnTo>
                    <a:pt x="1" y="3292"/>
                  </a:lnTo>
                  <a:cubicBezTo>
                    <a:pt x="1" y="3289"/>
                    <a:pt x="1" y="3287"/>
                    <a:pt x="1" y="3284"/>
                  </a:cubicBezTo>
                  <a:lnTo>
                    <a:pt x="1" y="3284"/>
                  </a:lnTo>
                  <a:cubicBezTo>
                    <a:pt x="5" y="3417"/>
                    <a:pt x="123" y="3533"/>
                    <a:pt x="256" y="3533"/>
                  </a:cubicBezTo>
                  <a:lnTo>
                    <a:pt x="1355" y="3533"/>
                  </a:lnTo>
                  <a:lnTo>
                    <a:pt x="2122" y="4390"/>
                  </a:lnTo>
                  <a:cubicBezTo>
                    <a:pt x="2167" y="4451"/>
                    <a:pt x="2242" y="4481"/>
                    <a:pt x="2303" y="4481"/>
                  </a:cubicBezTo>
                  <a:cubicBezTo>
                    <a:pt x="2378" y="4481"/>
                    <a:pt x="2453" y="4451"/>
                    <a:pt x="2498" y="4390"/>
                  </a:cubicBezTo>
                  <a:lnTo>
                    <a:pt x="3266" y="3533"/>
                  </a:lnTo>
                  <a:lnTo>
                    <a:pt x="6365" y="3533"/>
                  </a:lnTo>
                  <a:lnTo>
                    <a:pt x="7659" y="4436"/>
                  </a:lnTo>
                  <a:cubicBezTo>
                    <a:pt x="7689" y="4466"/>
                    <a:pt x="7749" y="4481"/>
                    <a:pt x="7794" y="4481"/>
                  </a:cubicBezTo>
                  <a:cubicBezTo>
                    <a:pt x="7840" y="4481"/>
                    <a:pt x="7885" y="4466"/>
                    <a:pt x="7915" y="4451"/>
                  </a:cubicBezTo>
                  <a:cubicBezTo>
                    <a:pt x="7990" y="4406"/>
                    <a:pt x="8050" y="4315"/>
                    <a:pt x="8050" y="4225"/>
                  </a:cubicBezTo>
                  <a:lnTo>
                    <a:pt x="8050" y="3533"/>
                  </a:lnTo>
                  <a:lnTo>
                    <a:pt x="9118" y="3533"/>
                  </a:lnTo>
                  <a:cubicBezTo>
                    <a:pt x="9254" y="3533"/>
                    <a:pt x="9374" y="3428"/>
                    <a:pt x="9374" y="3277"/>
                  </a:cubicBezTo>
                  <a:lnTo>
                    <a:pt x="9374" y="238"/>
                  </a:lnTo>
                  <a:cubicBezTo>
                    <a:pt x="9359" y="80"/>
                    <a:pt x="9239" y="1"/>
                    <a:pt x="9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82;p70">
              <a:extLst>
                <a:ext uri="{FF2B5EF4-FFF2-40B4-BE49-F238E27FC236}">
                  <a16:creationId xmlns:a16="http://schemas.microsoft.com/office/drawing/2014/main" id="{6CDC1BE4-0D14-8F9B-845F-49226C8E768E}"/>
                </a:ext>
              </a:extLst>
            </p:cNvPr>
            <p:cNvSpPr/>
            <p:nvPr/>
          </p:nvSpPr>
          <p:spPr>
            <a:xfrm>
              <a:off x="4558150" y="3046500"/>
              <a:ext cx="353975" cy="186575"/>
            </a:xfrm>
            <a:custGeom>
              <a:avLst/>
              <a:gdLst/>
              <a:ahLst/>
              <a:cxnLst/>
              <a:rect l="l" t="t" r="r" b="b"/>
              <a:pathLst>
                <a:path w="14159" h="7463" extrusionOk="0">
                  <a:moveTo>
                    <a:pt x="256" y="0"/>
                  </a:moveTo>
                  <a:cubicBezTo>
                    <a:pt x="120" y="0"/>
                    <a:pt x="0" y="120"/>
                    <a:pt x="0" y="256"/>
                  </a:cubicBezTo>
                  <a:lnTo>
                    <a:pt x="0" y="6274"/>
                  </a:lnTo>
                  <a:cubicBezTo>
                    <a:pt x="0" y="6410"/>
                    <a:pt x="120" y="6530"/>
                    <a:pt x="256" y="6530"/>
                  </a:cubicBezTo>
                  <a:lnTo>
                    <a:pt x="256" y="6515"/>
                  </a:lnTo>
                  <a:lnTo>
                    <a:pt x="1324" y="6515"/>
                  </a:lnTo>
                  <a:lnTo>
                    <a:pt x="1324" y="7207"/>
                  </a:lnTo>
                  <a:cubicBezTo>
                    <a:pt x="1324" y="7297"/>
                    <a:pt x="1384" y="7388"/>
                    <a:pt x="1460" y="7433"/>
                  </a:cubicBezTo>
                  <a:cubicBezTo>
                    <a:pt x="1505" y="7448"/>
                    <a:pt x="1535" y="7463"/>
                    <a:pt x="1580" y="7463"/>
                  </a:cubicBezTo>
                  <a:cubicBezTo>
                    <a:pt x="1625" y="7463"/>
                    <a:pt x="1685" y="7448"/>
                    <a:pt x="1730" y="7418"/>
                  </a:cubicBezTo>
                  <a:lnTo>
                    <a:pt x="3009" y="6515"/>
                  </a:lnTo>
                  <a:lnTo>
                    <a:pt x="3927" y="6515"/>
                  </a:lnTo>
                  <a:cubicBezTo>
                    <a:pt x="4258" y="6515"/>
                    <a:pt x="4258" y="6018"/>
                    <a:pt x="3927" y="6018"/>
                  </a:cubicBezTo>
                  <a:lnTo>
                    <a:pt x="2934" y="6018"/>
                  </a:lnTo>
                  <a:cubicBezTo>
                    <a:pt x="2889" y="6018"/>
                    <a:pt x="2829" y="6033"/>
                    <a:pt x="2799" y="6063"/>
                  </a:cubicBezTo>
                  <a:lnTo>
                    <a:pt x="1836" y="6725"/>
                  </a:lnTo>
                  <a:lnTo>
                    <a:pt x="1836" y="6259"/>
                  </a:lnTo>
                  <a:cubicBezTo>
                    <a:pt x="1821" y="6124"/>
                    <a:pt x="1715" y="6018"/>
                    <a:pt x="1580" y="6018"/>
                  </a:cubicBezTo>
                  <a:lnTo>
                    <a:pt x="512" y="6018"/>
                  </a:lnTo>
                  <a:lnTo>
                    <a:pt x="512" y="497"/>
                  </a:lnTo>
                  <a:lnTo>
                    <a:pt x="13647" y="497"/>
                  </a:lnTo>
                  <a:lnTo>
                    <a:pt x="13647" y="2121"/>
                  </a:lnTo>
                  <a:cubicBezTo>
                    <a:pt x="13632" y="2302"/>
                    <a:pt x="13763" y="2392"/>
                    <a:pt x="13895" y="2392"/>
                  </a:cubicBezTo>
                  <a:cubicBezTo>
                    <a:pt x="14027" y="2392"/>
                    <a:pt x="14158" y="2302"/>
                    <a:pt x="14143" y="2121"/>
                  </a:cubicBezTo>
                  <a:lnTo>
                    <a:pt x="14143" y="256"/>
                  </a:lnTo>
                  <a:cubicBezTo>
                    <a:pt x="14143" y="105"/>
                    <a:pt x="14038" y="0"/>
                    <a:pt x="13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83;p70">
              <a:extLst>
                <a:ext uri="{FF2B5EF4-FFF2-40B4-BE49-F238E27FC236}">
                  <a16:creationId xmlns:a16="http://schemas.microsoft.com/office/drawing/2014/main" id="{F016B84D-1699-E448-3397-90AE9E6242F9}"/>
                </a:ext>
              </a:extLst>
            </p:cNvPr>
            <p:cNvSpPr/>
            <p:nvPr/>
          </p:nvSpPr>
          <p:spPr>
            <a:xfrm>
              <a:off x="4699950" y="3091275"/>
              <a:ext cx="71125" cy="69950"/>
            </a:xfrm>
            <a:custGeom>
              <a:avLst/>
              <a:gdLst/>
              <a:ahLst/>
              <a:cxnLst/>
              <a:rect l="l" t="t" r="r" b="b"/>
              <a:pathLst>
                <a:path w="2845" h="2798" extrusionOk="0">
                  <a:moveTo>
                    <a:pt x="512" y="661"/>
                  </a:moveTo>
                  <a:lnTo>
                    <a:pt x="1986" y="1399"/>
                  </a:lnTo>
                  <a:lnTo>
                    <a:pt x="512" y="2136"/>
                  </a:lnTo>
                  <a:lnTo>
                    <a:pt x="512" y="661"/>
                  </a:lnTo>
                  <a:close/>
                  <a:moveTo>
                    <a:pt x="264" y="1"/>
                  </a:moveTo>
                  <a:cubicBezTo>
                    <a:pt x="129" y="1"/>
                    <a:pt x="0" y="114"/>
                    <a:pt x="0" y="255"/>
                  </a:cubicBezTo>
                  <a:lnTo>
                    <a:pt x="0" y="2542"/>
                  </a:lnTo>
                  <a:cubicBezTo>
                    <a:pt x="0" y="2632"/>
                    <a:pt x="46" y="2723"/>
                    <a:pt x="121" y="2768"/>
                  </a:cubicBezTo>
                  <a:cubicBezTo>
                    <a:pt x="166" y="2783"/>
                    <a:pt x="211" y="2798"/>
                    <a:pt x="256" y="2798"/>
                  </a:cubicBezTo>
                  <a:cubicBezTo>
                    <a:pt x="301" y="2798"/>
                    <a:pt x="331" y="2798"/>
                    <a:pt x="377" y="2768"/>
                  </a:cubicBezTo>
                  <a:lnTo>
                    <a:pt x="2663" y="1624"/>
                  </a:lnTo>
                  <a:cubicBezTo>
                    <a:pt x="2844" y="1534"/>
                    <a:pt x="2844" y="1263"/>
                    <a:pt x="2663" y="1173"/>
                  </a:cubicBezTo>
                  <a:lnTo>
                    <a:pt x="377" y="30"/>
                  </a:lnTo>
                  <a:cubicBezTo>
                    <a:pt x="340" y="10"/>
                    <a:pt x="302" y="1"/>
                    <a:pt x="2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3280;p70">
            <a:extLst>
              <a:ext uri="{FF2B5EF4-FFF2-40B4-BE49-F238E27FC236}">
                <a16:creationId xmlns:a16="http://schemas.microsoft.com/office/drawing/2014/main" id="{8EFF7CE8-3C6E-87C0-6052-ADB3470CDF5D}"/>
              </a:ext>
            </a:extLst>
          </p:cNvPr>
          <p:cNvGrpSpPr/>
          <p:nvPr/>
        </p:nvGrpSpPr>
        <p:grpSpPr>
          <a:xfrm>
            <a:off x="4302746" y="1635816"/>
            <a:ext cx="446103" cy="556379"/>
            <a:chOff x="3510200" y="2026000"/>
            <a:chExt cx="291525" cy="429875"/>
          </a:xfrm>
        </p:grpSpPr>
        <p:sp>
          <p:nvSpPr>
            <p:cNvPr id="8" name="Google Shape;3281;p70">
              <a:extLst>
                <a:ext uri="{FF2B5EF4-FFF2-40B4-BE49-F238E27FC236}">
                  <a16:creationId xmlns:a16="http://schemas.microsoft.com/office/drawing/2014/main" id="{028CAE52-520E-521D-2DA5-D88FF8ED8B16}"/>
                </a:ext>
              </a:extLst>
            </p:cNvPr>
            <p:cNvSpPr/>
            <p:nvPr/>
          </p:nvSpPr>
          <p:spPr>
            <a:xfrm>
              <a:off x="3560700" y="2380250"/>
              <a:ext cx="24000" cy="75625"/>
            </a:xfrm>
            <a:custGeom>
              <a:avLst/>
              <a:gdLst/>
              <a:ahLst/>
              <a:cxnLst/>
              <a:rect l="l" t="t" r="r" b="b"/>
              <a:pathLst>
                <a:path w="960" h="3025" extrusionOk="0">
                  <a:moveTo>
                    <a:pt x="331" y="1"/>
                  </a:moveTo>
                  <a:cubicBezTo>
                    <a:pt x="159" y="1"/>
                    <a:pt x="1" y="179"/>
                    <a:pt x="117" y="380"/>
                  </a:cubicBezTo>
                  <a:lnTo>
                    <a:pt x="283" y="651"/>
                  </a:lnTo>
                  <a:cubicBezTo>
                    <a:pt x="388" y="801"/>
                    <a:pt x="433" y="997"/>
                    <a:pt x="433" y="1193"/>
                  </a:cubicBezTo>
                  <a:lnTo>
                    <a:pt x="433" y="2742"/>
                  </a:lnTo>
                  <a:cubicBezTo>
                    <a:pt x="418" y="2930"/>
                    <a:pt x="553" y="3024"/>
                    <a:pt x="689" y="3024"/>
                  </a:cubicBezTo>
                  <a:cubicBezTo>
                    <a:pt x="824" y="3024"/>
                    <a:pt x="960" y="2930"/>
                    <a:pt x="945" y="2742"/>
                  </a:cubicBezTo>
                  <a:lnTo>
                    <a:pt x="945" y="1193"/>
                  </a:lnTo>
                  <a:cubicBezTo>
                    <a:pt x="945" y="907"/>
                    <a:pt x="854" y="621"/>
                    <a:pt x="704" y="380"/>
                  </a:cubicBezTo>
                  <a:lnTo>
                    <a:pt x="538" y="109"/>
                  </a:lnTo>
                  <a:cubicBezTo>
                    <a:pt x="480" y="33"/>
                    <a:pt x="404"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82;p70">
              <a:extLst>
                <a:ext uri="{FF2B5EF4-FFF2-40B4-BE49-F238E27FC236}">
                  <a16:creationId xmlns:a16="http://schemas.microsoft.com/office/drawing/2014/main" id="{ABE342B6-8F7A-8557-7AB9-10CC1273F216}"/>
                </a:ext>
              </a:extLst>
            </p:cNvPr>
            <p:cNvSpPr/>
            <p:nvPr/>
          </p:nvSpPr>
          <p:spPr>
            <a:xfrm>
              <a:off x="3727600" y="2380050"/>
              <a:ext cx="22600" cy="75250"/>
            </a:xfrm>
            <a:custGeom>
              <a:avLst/>
              <a:gdLst/>
              <a:ahLst/>
              <a:cxnLst/>
              <a:rect l="l" t="t" r="r" b="b"/>
              <a:pathLst>
                <a:path w="904" h="3010" extrusionOk="0">
                  <a:moveTo>
                    <a:pt x="614" y="1"/>
                  </a:moveTo>
                  <a:cubicBezTo>
                    <a:pt x="533" y="1"/>
                    <a:pt x="455" y="41"/>
                    <a:pt x="407" y="117"/>
                  </a:cubicBezTo>
                  <a:lnTo>
                    <a:pt x="227" y="388"/>
                  </a:lnTo>
                  <a:cubicBezTo>
                    <a:pt x="76" y="629"/>
                    <a:pt x="1" y="915"/>
                    <a:pt x="1" y="1201"/>
                  </a:cubicBezTo>
                  <a:lnTo>
                    <a:pt x="1" y="2750"/>
                  </a:lnTo>
                  <a:cubicBezTo>
                    <a:pt x="1" y="2923"/>
                    <a:pt x="125" y="3010"/>
                    <a:pt x="249" y="3010"/>
                  </a:cubicBezTo>
                  <a:cubicBezTo>
                    <a:pt x="373" y="3010"/>
                    <a:pt x="497" y="2923"/>
                    <a:pt x="497" y="2750"/>
                  </a:cubicBezTo>
                  <a:lnTo>
                    <a:pt x="497" y="1201"/>
                  </a:lnTo>
                  <a:cubicBezTo>
                    <a:pt x="497" y="1005"/>
                    <a:pt x="558" y="809"/>
                    <a:pt x="648" y="659"/>
                  </a:cubicBezTo>
                  <a:lnTo>
                    <a:pt x="828" y="388"/>
                  </a:lnTo>
                  <a:cubicBezTo>
                    <a:pt x="904" y="268"/>
                    <a:pt x="859" y="117"/>
                    <a:pt x="753" y="42"/>
                  </a:cubicBezTo>
                  <a:cubicBezTo>
                    <a:pt x="709" y="14"/>
                    <a:pt x="661" y="1"/>
                    <a:pt x="6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3283;p70">
              <a:extLst>
                <a:ext uri="{FF2B5EF4-FFF2-40B4-BE49-F238E27FC236}">
                  <a16:creationId xmlns:a16="http://schemas.microsoft.com/office/drawing/2014/main" id="{5D08FAA1-A3BA-D075-7C7B-069F4C4ED1BD}"/>
                </a:ext>
              </a:extLst>
            </p:cNvPr>
            <p:cNvGrpSpPr/>
            <p:nvPr/>
          </p:nvGrpSpPr>
          <p:grpSpPr>
            <a:xfrm>
              <a:off x="3510200" y="2026000"/>
              <a:ext cx="291525" cy="429875"/>
              <a:chOff x="3510200" y="2026000"/>
              <a:chExt cx="291525" cy="429875"/>
            </a:xfrm>
          </p:grpSpPr>
          <p:sp>
            <p:nvSpPr>
              <p:cNvPr id="12" name="Google Shape;3284;p70">
                <a:extLst>
                  <a:ext uri="{FF2B5EF4-FFF2-40B4-BE49-F238E27FC236}">
                    <a16:creationId xmlns:a16="http://schemas.microsoft.com/office/drawing/2014/main" id="{615742FB-396A-3CC3-AC0C-42209A0B09C3}"/>
                  </a:ext>
                </a:extLst>
              </p:cNvPr>
              <p:cNvSpPr/>
              <p:nvPr/>
            </p:nvSpPr>
            <p:spPr>
              <a:xfrm>
                <a:off x="3510200" y="2026000"/>
                <a:ext cx="291525" cy="429875"/>
              </a:xfrm>
              <a:custGeom>
                <a:avLst/>
                <a:gdLst/>
                <a:ahLst/>
                <a:cxnLst/>
                <a:rect l="l" t="t" r="r" b="b"/>
                <a:pathLst>
                  <a:path w="11661" h="17195" extrusionOk="0">
                    <a:moveTo>
                      <a:pt x="9840" y="4289"/>
                    </a:moveTo>
                    <a:cubicBezTo>
                      <a:pt x="10502" y="4289"/>
                      <a:pt x="11044" y="4830"/>
                      <a:pt x="11044" y="5492"/>
                    </a:cubicBezTo>
                    <a:lnTo>
                      <a:pt x="11044" y="5688"/>
                    </a:lnTo>
                    <a:cubicBezTo>
                      <a:pt x="11044" y="6350"/>
                      <a:pt x="10502" y="6892"/>
                      <a:pt x="9840" y="6892"/>
                    </a:cubicBezTo>
                    <a:lnTo>
                      <a:pt x="9825" y="6892"/>
                    </a:lnTo>
                    <a:lnTo>
                      <a:pt x="9825" y="4289"/>
                    </a:lnTo>
                    <a:close/>
                    <a:moveTo>
                      <a:pt x="11044" y="6892"/>
                    </a:moveTo>
                    <a:lnTo>
                      <a:pt x="11044" y="7810"/>
                    </a:lnTo>
                    <a:cubicBezTo>
                      <a:pt x="11044" y="8381"/>
                      <a:pt x="10578" y="8848"/>
                      <a:pt x="10006" y="8848"/>
                    </a:cubicBezTo>
                    <a:lnTo>
                      <a:pt x="9615" y="8848"/>
                    </a:lnTo>
                    <a:cubicBezTo>
                      <a:pt x="9600" y="8818"/>
                      <a:pt x="9585" y="8787"/>
                      <a:pt x="9570" y="8772"/>
                    </a:cubicBezTo>
                    <a:cubicBezTo>
                      <a:pt x="9735" y="8336"/>
                      <a:pt x="9825" y="7885"/>
                      <a:pt x="9825" y="7418"/>
                    </a:cubicBezTo>
                    <a:lnTo>
                      <a:pt x="9825" y="7388"/>
                    </a:lnTo>
                    <a:lnTo>
                      <a:pt x="9840" y="7388"/>
                    </a:lnTo>
                    <a:cubicBezTo>
                      <a:pt x="10292" y="7388"/>
                      <a:pt x="10728" y="7208"/>
                      <a:pt x="11044" y="6892"/>
                    </a:cubicBezTo>
                    <a:close/>
                    <a:moveTo>
                      <a:pt x="8893" y="8833"/>
                    </a:moveTo>
                    <a:cubicBezTo>
                      <a:pt x="9028" y="8833"/>
                      <a:pt x="9133" y="8953"/>
                      <a:pt x="9133" y="9088"/>
                    </a:cubicBezTo>
                    <a:lnTo>
                      <a:pt x="9133" y="9164"/>
                    </a:lnTo>
                    <a:cubicBezTo>
                      <a:pt x="9133" y="9299"/>
                      <a:pt x="9028" y="9404"/>
                      <a:pt x="8893" y="9404"/>
                    </a:cubicBezTo>
                    <a:lnTo>
                      <a:pt x="7749" y="9404"/>
                    </a:lnTo>
                    <a:cubicBezTo>
                      <a:pt x="7599" y="9404"/>
                      <a:pt x="7493" y="9299"/>
                      <a:pt x="7493" y="9164"/>
                    </a:cubicBezTo>
                    <a:lnTo>
                      <a:pt x="7493" y="9088"/>
                    </a:lnTo>
                    <a:cubicBezTo>
                      <a:pt x="7493" y="8953"/>
                      <a:pt x="7599" y="8833"/>
                      <a:pt x="7749" y="8833"/>
                    </a:cubicBezTo>
                    <a:close/>
                    <a:moveTo>
                      <a:pt x="7147" y="11029"/>
                    </a:moveTo>
                    <a:lnTo>
                      <a:pt x="5823" y="12007"/>
                    </a:lnTo>
                    <a:lnTo>
                      <a:pt x="4499" y="11044"/>
                    </a:lnTo>
                    <a:lnTo>
                      <a:pt x="4529" y="11044"/>
                    </a:lnTo>
                    <a:cubicBezTo>
                      <a:pt x="4620" y="11074"/>
                      <a:pt x="4695" y="11090"/>
                      <a:pt x="4785" y="11105"/>
                    </a:cubicBezTo>
                    <a:lnTo>
                      <a:pt x="4800" y="11120"/>
                    </a:lnTo>
                    <a:cubicBezTo>
                      <a:pt x="5041" y="11165"/>
                      <a:pt x="5312" y="11195"/>
                      <a:pt x="5567" y="11195"/>
                    </a:cubicBezTo>
                    <a:lnTo>
                      <a:pt x="6049" y="11195"/>
                    </a:lnTo>
                    <a:cubicBezTo>
                      <a:pt x="6410" y="11195"/>
                      <a:pt x="6771" y="11150"/>
                      <a:pt x="7117" y="11044"/>
                    </a:cubicBezTo>
                    <a:lnTo>
                      <a:pt x="7147" y="11029"/>
                    </a:lnTo>
                    <a:close/>
                    <a:moveTo>
                      <a:pt x="3882" y="11195"/>
                    </a:moveTo>
                    <a:lnTo>
                      <a:pt x="5402" y="12323"/>
                    </a:lnTo>
                    <a:lnTo>
                      <a:pt x="5146" y="12519"/>
                    </a:lnTo>
                    <a:lnTo>
                      <a:pt x="4409" y="13091"/>
                    </a:lnTo>
                    <a:lnTo>
                      <a:pt x="3446" y="11631"/>
                    </a:lnTo>
                    <a:lnTo>
                      <a:pt x="3882" y="11195"/>
                    </a:lnTo>
                    <a:close/>
                    <a:moveTo>
                      <a:pt x="7779" y="11210"/>
                    </a:moveTo>
                    <a:lnTo>
                      <a:pt x="8200" y="11631"/>
                    </a:lnTo>
                    <a:lnTo>
                      <a:pt x="7253" y="13091"/>
                    </a:lnTo>
                    <a:lnTo>
                      <a:pt x="6500" y="12519"/>
                    </a:lnTo>
                    <a:lnTo>
                      <a:pt x="6245" y="12338"/>
                    </a:lnTo>
                    <a:lnTo>
                      <a:pt x="7779" y="11210"/>
                    </a:lnTo>
                    <a:close/>
                    <a:moveTo>
                      <a:pt x="5823" y="12639"/>
                    </a:moveTo>
                    <a:lnTo>
                      <a:pt x="6094" y="12850"/>
                    </a:lnTo>
                    <a:lnTo>
                      <a:pt x="6094" y="13512"/>
                    </a:lnTo>
                    <a:lnTo>
                      <a:pt x="5552" y="13512"/>
                    </a:lnTo>
                    <a:lnTo>
                      <a:pt x="5552" y="12850"/>
                    </a:lnTo>
                    <a:lnTo>
                      <a:pt x="5823" y="12639"/>
                    </a:lnTo>
                    <a:close/>
                    <a:moveTo>
                      <a:pt x="4033" y="1"/>
                    </a:moveTo>
                    <a:cubicBezTo>
                      <a:pt x="2904" y="1"/>
                      <a:pt x="1941" y="843"/>
                      <a:pt x="1806" y="1972"/>
                    </a:cubicBezTo>
                    <a:cubicBezTo>
                      <a:pt x="1144" y="2092"/>
                      <a:pt x="647" y="2679"/>
                      <a:pt x="647" y="3356"/>
                    </a:cubicBezTo>
                    <a:lnTo>
                      <a:pt x="647" y="6681"/>
                    </a:lnTo>
                    <a:cubicBezTo>
                      <a:pt x="647" y="6832"/>
                      <a:pt x="753" y="6937"/>
                      <a:pt x="903" y="6937"/>
                    </a:cubicBezTo>
                    <a:cubicBezTo>
                      <a:pt x="1024" y="6937"/>
                      <a:pt x="1144" y="6937"/>
                      <a:pt x="1249" y="6922"/>
                    </a:cubicBezTo>
                    <a:cubicBezTo>
                      <a:pt x="1445" y="6892"/>
                      <a:pt x="1625" y="6847"/>
                      <a:pt x="1791" y="6786"/>
                    </a:cubicBezTo>
                    <a:lnTo>
                      <a:pt x="1791" y="7418"/>
                    </a:lnTo>
                    <a:cubicBezTo>
                      <a:pt x="1791" y="7734"/>
                      <a:pt x="1836" y="8050"/>
                      <a:pt x="1911" y="8366"/>
                    </a:cubicBezTo>
                    <a:cubicBezTo>
                      <a:pt x="1941" y="8472"/>
                      <a:pt x="2047" y="8547"/>
                      <a:pt x="2152" y="8547"/>
                    </a:cubicBezTo>
                    <a:lnTo>
                      <a:pt x="2212" y="8547"/>
                    </a:lnTo>
                    <a:cubicBezTo>
                      <a:pt x="2363" y="8517"/>
                      <a:pt x="2438" y="8381"/>
                      <a:pt x="2408" y="8246"/>
                    </a:cubicBezTo>
                    <a:cubicBezTo>
                      <a:pt x="2333" y="7975"/>
                      <a:pt x="2303" y="7704"/>
                      <a:pt x="2303" y="7433"/>
                    </a:cubicBezTo>
                    <a:lnTo>
                      <a:pt x="2303" y="6561"/>
                    </a:lnTo>
                    <a:cubicBezTo>
                      <a:pt x="2483" y="6440"/>
                      <a:pt x="2649" y="6320"/>
                      <a:pt x="2799" y="6170"/>
                    </a:cubicBezTo>
                    <a:cubicBezTo>
                      <a:pt x="3296" y="5673"/>
                      <a:pt x="3581" y="4996"/>
                      <a:pt x="3581" y="4289"/>
                    </a:cubicBezTo>
                    <a:lnTo>
                      <a:pt x="3581" y="3943"/>
                    </a:lnTo>
                    <a:cubicBezTo>
                      <a:pt x="4334" y="4409"/>
                      <a:pt x="5221" y="4665"/>
                      <a:pt x="6109" y="4665"/>
                    </a:cubicBezTo>
                    <a:lnTo>
                      <a:pt x="6831" y="4665"/>
                    </a:lnTo>
                    <a:cubicBezTo>
                      <a:pt x="7719" y="4665"/>
                      <a:pt x="8577" y="4424"/>
                      <a:pt x="9329" y="3958"/>
                    </a:cubicBezTo>
                    <a:lnTo>
                      <a:pt x="9329" y="4048"/>
                    </a:lnTo>
                    <a:lnTo>
                      <a:pt x="9329" y="7163"/>
                    </a:lnTo>
                    <a:lnTo>
                      <a:pt x="9329" y="7433"/>
                    </a:lnTo>
                    <a:cubicBezTo>
                      <a:pt x="9329" y="7764"/>
                      <a:pt x="9284" y="8095"/>
                      <a:pt x="9178" y="8411"/>
                    </a:cubicBezTo>
                    <a:cubicBezTo>
                      <a:pt x="9088" y="8366"/>
                      <a:pt x="8998" y="8351"/>
                      <a:pt x="8893" y="8351"/>
                    </a:cubicBezTo>
                    <a:lnTo>
                      <a:pt x="7749" y="8351"/>
                    </a:lnTo>
                    <a:cubicBezTo>
                      <a:pt x="7343" y="8351"/>
                      <a:pt x="6997" y="8682"/>
                      <a:pt x="6997" y="9103"/>
                    </a:cubicBezTo>
                    <a:lnTo>
                      <a:pt x="6997" y="9164"/>
                    </a:lnTo>
                    <a:cubicBezTo>
                      <a:pt x="6997" y="9585"/>
                      <a:pt x="7343" y="9916"/>
                      <a:pt x="7749" y="9916"/>
                    </a:cubicBezTo>
                    <a:lnTo>
                      <a:pt x="8170" y="9916"/>
                    </a:lnTo>
                    <a:cubicBezTo>
                      <a:pt x="7900" y="10157"/>
                      <a:pt x="7584" y="10337"/>
                      <a:pt x="7253" y="10473"/>
                    </a:cubicBezTo>
                    <a:cubicBezTo>
                      <a:pt x="6876" y="10608"/>
                      <a:pt x="6470" y="10698"/>
                      <a:pt x="6064" y="10698"/>
                    </a:cubicBezTo>
                    <a:lnTo>
                      <a:pt x="5567" y="10698"/>
                    </a:lnTo>
                    <a:cubicBezTo>
                      <a:pt x="5161" y="10698"/>
                      <a:pt x="4770" y="10623"/>
                      <a:pt x="4409" y="10488"/>
                    </a:cubicBezTo>
                    <a:cubicBezTo>
                      <a:pt x="3777" y="10247"/>
                      <a:pt x="3235" y="9826"/>
                      <a:pt x="2859" y="9254"/>
                    </a:cubicBezTo>
                    <a:cubicBezTo>
                      <a:pt x="2803" y="9177"/>
                      <a:pt x="2731" y="9145"/>
                      <a:pt x="2659" y="9145"/>
                    </a:cubicBezTo>
                    <a:cubicBezTo>
                      <a:pt x="2480" y="9145"/>
                      <a:pt x="2309" y="9346"/>
                      <a:pt x="2438" y="9540"/>
                    </a:cubicBezTo>
                    <a:cubicBezTo>
                      <a:pt x="2754" y="10006"/>
                      <a:pt x="3175" y="10412"/>
                      <a:pt x="3672" y="10698"/>
                    </a:cubicBezTo>
                    <a:lnTo>
                      <a:pt x="2980" y="11390"/>
                    </a:lnTo>
                    <a:lnTo>
                      <a:pt x="1385" y="12338"/>
                    </a:lnTo>
                    <a:cubicBezTo>
                      <a:pt x="542" y="12835"/>
                      <a:pt x="16" y="13753"/>
                      <a:pt x="16" y="14731"/>
                    </a:cubicBezTo>
                    <a:lnTo>
                      <a:pt x="16" y="16912"/>
                    </a:lnTo>
                    <a:cubicBezTo>
                      <a:pt x="0" y="17100"/>
                      <a:pt x="132" y="17194"/>
                      <a:pt x="264" y="17194"/>
                    </a:cubicBezTo>
                    <a:cubicBezTo>
                      <a:pt x="395" y="17194"/>
                      <a:pt x="527" y="17100"/>
                      <a:pt x="512" y="16912"/>
                    </a:cubicBezTo>
                    <a:lnTo>
                      <a:pt x="512" y="14731"/>
                    </a:lnTo>
                    <a:cubicBezTo>
                      <a:pt x="527" y="13918"/>
                      <a:pt x="948" y="13181"/>
                      <a:pt x="1640" y="12775"/>
                    </a:cubicBezTo>
                    <a:lnTo>
                      <a:pt x="3055" y="11932"/>
                    </a:lnTo>
                    <a:lnTo>
                      <a:pt x="4138" y="13587"/>
                    </a:lnTo>
                    <a:cubicBezTo>
                      <a:pt x="4184" y="13660"/>
                      <a:pt x="4262" y="13700"/>
                      <a:pt x="4344" y="13700"/>
                    </a:cubicBezTo>
                    <a:cubicBezTo>
                      <a:pt x="4397" y="13700"/>
                      <a:pt x="4452" y="13683"/>
                      <a:pt x="4499" y="13647"/>
                    </a:cubicBezTo>
                    <a:lnTo>
                      <a:pt x="5071" y="13226"/>
                    </a:lnTo>
                    <a:lnTo>
                      <a:pt x="5071" y="13753"/>
                    </a:lnTo>
                    <a:lnTo>
                      <a:pt x="4830" y="16897"/>
                    </a:lnTo>
                    <a:cubicBezTo>
                      <a:pt x="4830" y="17033"/>
                      <a:pt x="4936" y="17153"/>
                      <a:pt x="5071" y="17168"/>
                    </a:cubicBezTo>
                    <a:lnTo>
                      <a:pt x="5086" y="17168"/>
                    </a:lnTo>
                    <a:cubicBezTo>
                      <a:pt x="5221" y="17168"/>
                      <a:pt x="5327" y="17063"/>
                      <a:pt x="5342" y="16942"/>
                    </a:cubicBezTo>
                    <a:lnTo>
                      <a:pt x="5552" y="14008"/>
                    </a:lnTo>
                    <a:lnTo>
                      <a:pt x="6124" y="14008"/>
                    </a:lnTo>
                    <a:lnTo>
                      <a:pt x="6169" y="14535"/>
                    </a:lnTo>
                    <a:cubicBezTo>
                      <a:pt x="6183" y="14684"/>
                      <a:pt x="6298" y="14756"/>
                      <a:pt x="6413" y="14756"/>
                    </a:cubicBezTo>
                    <a:cubicBezTo>
                      <a:pt x="6543" y="14756"/>
                      <a:pt x="6674" y="14665"/>
                      <a:pt x="6666" y="14490"/>
                    </a:cubicBezTo>
                    <a:lnTo>
                      <a:pt x="6606" y="13753"/>
                    </a:lnTo>
                    <a:lnTo>
                      <a:pt x="6606" y="13226"/>
                    </a:lnTo>
                    <a:lnTo>
                      <a:pt x="7162" y="13647"/>
                    </a:lnTo>
                    <a:cubicBezTo>
                      <a:pt x="7207" y="13677"/>
                      <a:pt x="7253" y="13692"/>
                      <a:pt x="7313" y="13692"/>
                    </a:cubicBezTo>
                    <a:cubicBezTo>
                      <a:pt x="7403" y="13692"/>
                      <a:pt x="7478" y="13662"/>
                      <a:pt x="7523" y="13587"/>
                    </a:cubicBezTo>
                    <a:lnTo>
                      <a:pt x="8607" y="11932"/>
                    </a:lnTo>
                    <a:lnTo>
                      <a:pt x="10021" y="12760"/>
                    </a:lnTo>
                    <a:cubicBezTo>
                      <a:pt x="10713" y="13181"/>
                      <a:pt x="11149" y="13918"/>
                      <a:pt x="11149" y="14731"/>
                    </a:cubicBezTo>
                    <a:lnTo>
                      <a:pt x="11149" y="16912"/>
                    </a:lnTo>
                    <a:cubicBezTo>
                      <a:pt x="11134" y="17100"/>
                      <a:pt x="11266" y="17194"/>
                      <a:pt x="11398" y="17194"/>
                    </a:cubicBezTo>
                    <a:cubicBezTo>
                      <a:pt x="11529" y="17194"/>
                      <a:pt x="11661" y="17100"/>
                      <a:pt x="11646" y="16912"/>
                    </a:cubicBezTo>
                    <a:lnTo>
                      <a:pt x="11646" y="14731"/>
                    </a:lnTo>
                    <a:cubicBezTo>
                      <a:pt x="11646" y="13753"/>
                      <a:pt x="11119" y="12835"/>
                      <a:pt x="10277" y="12338"/>
                    </a:cubicBezTo>
                    <a:lnTo>
                      <a:pt x="8682" y="11390"/>
                    </a:lnTo>
                    <a:lnTo>
                      <a:pt x="7975" y="10683"/>
                    </a:lnTo>
                    <a:cubicBezTo>
                      <a:pt x="7975" y="10683"/>
                      <a:pt x="7975" y="10683"/>
                      <a:pt x="7960" y="10668"/>
                    </a:cubicBezTo>
                    <a:cubicBezTo>
                      <a:pt x="8306" y="10473"/>
                      <a:pt x="8622" y="10217"/>
                      <a:pt x="8878" y="9916"/>
                    </a:cubicBezTo>
                    <a:cubicBezTo>
                      <a:pt x="9224" y="9916"/>
                      <a:pt x="9524" y="9690"/>
                      <a:pt x="9600" y="9359"/>
                    </a:cubicBezTo>
                    <a:lnTo>
                      <a:pt x="9976" y="9359"/>
                    </a:lnTo>
                    <a:cubicBezTo>
                      <a:pt x="10833" y="9359"/>
                      <a:pt x="11526" y="8667"/>
                      <a:pt x="11526" y="7810"/>
                    </a:cubicBezTo>
                    <a:lnTo>
                      <a:pt x="11526" y="5492"/>
                    </a:lnTo>
                    <a:cubicBezTo>
                      <a:pt x="11526" y="4545"/>
                      <a:pt x="10758" y="3792"/>
                      <a:pt x="9825" y="3792"/>
                    </a:cubicBezTo>
                    <a:lnTo>
                      <a:pt x="9810" y="3792"/>
                    </a:lnTo>
                    <a:lnTo>
                      <a:pt x="9810" y="3552"/>
                    </a:lnTo>
                    <a:cubicBezTo>
                      <a:pt x="10066" y="3281"/>
                      <a:pt x="10307" y="2980"/>
                      <a:pt x="10518" y="2649"/>
                    </a:cubicBezTo>
                    <a:cubicBezTo>
                      <a:pt x="10578" y="2528"/>
                      <a:pt x="10548" y="2378"/>
                      <a:pt x="10427" y="2303"/>
                    </a:cubicBezTo>
                    <a:cubicBezTo>
                      <a:pt x="10387" y="2278"/>
                      <a:pt x="10344" y="2266"/>
                      <a:pt x="10301" y="2266"/>
                    </a:cubicBezTo>
                    <a:cubicBezTo>
                      <a:pt x="10215" y="2266"/>
                      <a:pt x="10131" y="2313"/>
                      <a:pt x="10081" y="2393"/>
                    </a:cubicBezTo>
                    <a:cubicBezTo>
                      <a:pt x="9886" y="2709"/>
                      <a:pt x="9645" y="2995"/>
                      <a:pt x="9389" y="3266"/>
                    </a:cubicBezTo>
                    <a:cubicBezTo>
                      <a:pt x="8652" y="3837"/>
                      <a:pt x="7749" y="4153"/>
                      <a:pt x="6831" y="4153"/>
                    </a:cubicBezTo>
                    <a:lnTo>
                      <a:pt x="6109" y="4153"/>
                    </a:lnTo>
                    <a:cubicBezTo>
                      <a:pt x="5161" y="4153"/>
                      <a:pt x="4228" y="3837"/>
                      <a:pt x="3476" y="3251"/>
                    </a:cubicBezTo>
                    <a:cubicBezTo>
                      <a:pt x="3431" y="3221"/>
                      <a:pt x="3371" y="3206"/>
                      <a:pt x="3311" y="3206"/>
                    </a:cubicBezTo>
                    <a:cubicBezTo>
                      <a:pt x="3175" y="3206"/>
                      <a:pt x="3070" y="3311"/>
                      <a:pt x="3070" y="3446"/>
                    </a:cubicBezTo>
                    <a:lnTo>
                      <a:pt x="3070" y="4274"/>
                    </a:lnTo>
                    <a:cubicBezTo>
                      <a:pt x="3070" y="5071"/>
                      <a:pt x="2634" y="5808"/>
                      <a:pt x="1926" y="6185"/>
                    </a:cubicBezTo>
                    <a:cubicBezTo>
                      <a:pt x="1701" y="6305"/>
                      <a:pt x="1445" y="6395"/>
                      <a:pt x="1189" y="6425"/>
                    </a:cubicBezTo>
                    <a:lnTo>
                      <a:pt x="1159" y="6425"/>
                    </a:lnTo>
                    <a:lnTo>
                      <a:pt x="1159" y="3371"/>
                    </a:lnTo>
                    <a:cubicBezTo>
                      <a:pt x="1144" y="2874"/>
                      <a:pt x="1550" y="2468"/>
                      <a:pt x="2047" y="2453"/>
                    </a:cubicBezTo>
                    <a:cubicBezTo>
                      <a:pt x="2182" y="2453"/>
                      <a:pt x="2287" y="2348"/>
                      <a:pt x="2303" y="2212"/>
                    </a:cubicBezTo>
                    <a:cubicBezTo>
                      <a:pt x="2318" y="1265"/>
                      <a:pt x="3085" y="512"/>
                      <a:pt x="4033" y="512"/>
                    </a:cubicBezTo>
                    <a:lnTo>
                      <a:pt x="10502" y="512"/>
                    </a:lnTo>
                    <a:lnTo>
                      <a:pt x="10502" y="768"/>
                    </a:lnTo>
                    <a:cubicBezTo>
                      <a:pt x="10502" y="964"/>
                      <a:pt x="10487" y="1174"/>
                      <a:pt x="10457" y="1385"/>
                    </a:cubicBezTo>
                    <a:cubicBezTo>
                      <a:pt x="10432" y="1569"/>
                      <a:pt x="10575" y="1674"/>
                      <a:pt x="10714" y="1674"/>
                    </a:cubicBezTo>
                    <a:cubicBezTo>
                      <a:pt x="10825" y="1674"/>
                      <a:pt x="10934" y="1607"/>
                      <a:pt x="10954" y="1460"/>
                    </a:cubicBezTo>
                    <a:cubicBezTo>
                      <a:pt x="10984" y="1219"/>
                      <a:pt x="10999" y="994"/>
                      <a:pt x="10999" y="768"/>
                    </a:cubicBezTo>
                    <a:lnTo>
                      <a:pt x="10999" y="257"/>
                    </a:lnTo>
                    <a:cubicBezTo>
                      <a:pt x="10999" y="121"/>
                      <a:pt x="10894" y="1"/>
                      <a:pt x="10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5;p70">
                <a:extLst>
                  <a:ext uri="{FF2B5EF4-FFF2-40B4-BE49-F238E27FC236}">
                    <a16:creationId xmlns:a16="http://schemas.microsoft.com/office/drawing/2014/main" id="{98B144B0-7D80-B56A-56CD-625B42820F28}"/>
                  </a:ext>
                </a:extLst>
              </p:cNvPr>
              <p:cNvSpPr/>
              <p:nvPr/>
            </p:nvSpPr>
            <p:spPr>
              <a:xfrm>
                <a:off x="3665725" y="2409900"/>
                <a:ext cx="15650" cy="45325"/>
              </a:xfrm>
              <a:custGeom>
                <a:avLst/>
                <a:gdLst/>
                <a:ahLst/>
                <a:cxnLst/>
                <a:rect l="l" t="t" r="r" b="b"/>
                <a:pathLst>
                  <a:path w="626" h="1813" extrusionOk="0">
                    <a:moveTo>
                      <a:pt x="268" y="0"/>
                    </a:moveTo>
                    <a:cubicBezTo>
                      <a:pt x="135" y="0"/>
                      <a:pt x="1" y="95"/>
                      <a:pt x="8" y="277"/>
                    </a:cubicBezTo>
                    <a:lnTo>
                      <a:pt x="114" y="1586"/>
                    </a:lnTo>
                    <a:cubicBezTo>
                      <a:pt x="114" y="1722"/>
                      <a:pt x="234" y="1812"/>
                      <a:pt x="355" y="1812"/>
                    </a:cubicBezTo>
                    <a:lnTo>
                      <a:pt x="385" y="1812"/>
                    </a:lnTo>
                    <a:cubicBezTo>
                      <a:pt x="520" y="1812"/>
                      <a:pt x="625" y="1692"/>
                      <a:pt x="610" y="1541"/>
                    </a:cubicBezTo>
                    <a:lnTo>
                      <a:pt x="520" y="232"/>
                    </a:lnTo>
                    <a:cubicBezTo>
                      <a:pt x="506" y="76"/>
                      <a:pt x="388"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86;p70">
                <a:extLst>
                  <a:ext uri="{FF2B5EF4-FFF2-40B4-BE49-F238E27FC236}">
                    <a16:creationId xmlns:a16="http://schemas.microsoft.com/office/drawing/2014/main" id="{CD20A32E-CEE1-E26F-402E-C21EA13179A9}"/>
                  </a:ext>
                </a:extLst>
              </p:cNvPr>
              <p:cNvSpPr/>
              <p:nvPr/>
            </p:nvSpPr>
            <p:spPr>
              <a:xfrm>
                <a:off x="3622450" y="2225825"/>
                <a:ext cx="64225" cy="25525"/>
              </a:xfrm>
              <a:custGeom>
                <a:avLst/>
                <a:gdLst/>
                <a:ahLst/>
                <a:cxnLst/>
                <a:rect l="l" t="t" r="r" b="b"/>
                <a:pathLst>
                  <a:path w="2569" h="1021" extrusionOk="0">
                    <a:moveTo>
                      <a:pt x="359" y="1"/>
                    </a:moveTo>
                    <a:cubicBezTo>
                      <a:pt x="178" y="1"/>
                      <a:pt x="1" y="217"/>
                      <a:pt x="160" y="418"/>
                    </a:cubicBezTo>
                    <a:cubicBezTo>
                      <a:pt x="407" y="783"/>
                      <a:pt x="825" y="1006"/>
                      <a:pt x="1274" y="1006"/>
                    </a:cubicBezTo>
                    <a:cubicBezTo>
                      <a:pt x="1289" y="1006"/>
                      <a:pt x="1304" y="1006"/>
                      <a:pt x="1318" y="1005"/>
                    </a:cubicBezTo>
                    <a:lnTo>
                      <a:pt x="1318" y="1020"/>
                    </a:lnTo>
                    <a:lnTo>
                      <a:pt x="1333" y="1020"/>
                    </a:lnTo>
                    <a:cubicBezTo>
                      <a:pt x="1785" y="1020"/>
                      <a:pt x="2206" y="794"/>
                      <a:pt x="2462" y="418"/>
                    </a:cubicBezTo>
                    <a:cubicBezTo>
                      <a:pt x="2568" y="226"/>
                      <a:pt x="2410" y="42"/>
                      <a:pt x="2240" y="42"/>
                    </a:cubicBezTo>
                    <a:cubicBezTo>
                      <a:pt x="2170" y="42"/>
                      <a:pt x="2097" y="73"/>
                      <a:pt x="2040" y="148"/>
                    </a:cubicBezTo>
                    <a:cubicBezTo>
                      <a:pt x="1882" y="363"/>
                      <a:pt x="1629" y="510"/>
                      <a:pt x="1358" y="510"/>
                    </a:cubicBezTo>
                    <a:cubicBezTo>
                      <a:pt x="1344" y="510"/>
                      <a:pt x="1331" y="509"/>
                      <a:pt x="1318" y="509"/>
                    </a:cubicBezTo>
                    <a:cubicBezTo>
                      <a:pt x="1305" y="509"/>
                      <a:pt x="1292" y="510"/>
                      <a:pt x="1279" y="510"/>
                    </a:cubicBezTo>
                    <a:cubicBezTo>
                      <a:pt x="1006" y="510"/>
                      <a:pt x="738" y="362"/>
                      <a:pt x="566" y="132"/>
                    </a:cubicBezTo>
                    <a:cubicBezTo>
                      <a:pt x="512" y="39"/>
                      <a:pt x="435" y="1"/>
                      <a:pt x="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87;p70">
                <a:extLst>
                  <a:ext uri="{FF2B5EF4-FFF2-40B4-BE49-F238E27FC236}">
                    <a16:creationId xmlns:a16="http://schemas.microsoft.com/office/drawing/2014/main" id="{0D9CBAAB-C92D-65DB-CEED-CEFB8D0CC3EC}"/>
                  </a:ext>
                </a:extLst>
              </p:cNvPr>
              <p:cNvSpPr/>
              <p:nvPr/>
            </p:nvSpPr>
            <p:spPr>
              <a:xfrm>
                <a:off x="3609125" y="2165750"/>
                <a:ext cx="12450" cy="25975"/>
              </a:xfrm>
              <a:custGeom>
                <a:avLst/>
                <a:gdLst/>
                <a:ahLst/>
                <a:cxnLst/>
                <a:rect l="l" t="t" r="r" b="b"/>
                <a:pathLst>
                  <a:path w="498" h="1039" extrusionOk="0">
                    <a:moveTo>
                      <a:pt x="249" y="0"/>
                    </a:moveTo>
                    <a:cubicBezTo>
                      <a:pt x="125" y="0"/>
                      <a:pt x="1" y="83"/>
                      <a:pt x="1" y="249"/>
                    </a:cubicBezTo>
                    <a:lnTo>
                      <a:pt x="1" y="790"/>
                    </a:lnTo>
                    <a:cubicBezTo>
                      <a:pt x="1" y="956"/>
                      <a:pt x="125" y="1038"/>
                      <a:pt x="249" y="1038"/>
                    </a:cubicBezTo>
                    <a:cubicBezTo>
                      <a:pt x="373" y="1038"/>
                      <a:pt x="497" y="956"/>
                      <a:pt x="497" y="790"/>
                    </a:cubicBezTo>
                    <a:lnTo>
                      <a:pt x="497" y="775"/>
                    </a:lnTo>
                    <a:lnTo>
                      <a:pt x="497" y="249"/>
                    </a:lnTo>
                    <a:cubicBezTo>
                      <a:pt x="497" y="83"/>
                      <a:pt x="373"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288;p70">
              <a:extLst>
                <a:ext uri="{FF2B5EF4-FFF2-40B4-BE49-F238E27FC236}">
                  <a16:creationId xmlns:a16="http://schemas.microsoft.com/office/drawing/2014/main" id="{C6B62BD6-D5B9-1D09-5291-1050DB9EB4EB}"/>
                </a:ext>
              </a:extLst>
            </p:cNvPr>
            <p:cNvSpPr/>
            <p:nvPr/>
          </p:nvSpPr>
          <p:spPr>
            <a:xfrm>
              <a:off x="3688875" y="2165175"/>
              <a:ext cx="13175" cy="26350"/>
            </a:xfrm>
            <a:custGeom>
              <a:avLst/>
              <a:gdLst/>
              <a:ahLst/>
              <a:cxnLst/>
              <a:rect l="l" t="t" r="r" b="b"/>
              <a:pathLst>
                <a:path w="527" h="1054" extrusionOk="0">
                  <a:moveTo>
                    <a:pt x="264" y="1"/>
                  </a:moveTo>
                  <a:cubicBezTo>
                    <a:pt x="132" y="1"/>
                    <a:pt x="0" y="91"/>
                    <a:pt x="15" y="272"/>
                  </a:cubicBezTo>
                  <a:lnTo>
                    <a:pt x="15" y="813"/>
                  </a:lnTo>
                  <a:cubicBezTo>
                    <a:pt x="15" y="949"/>
                    <a:pt x="121" y="1054"/>
                    <a:pt x="271" y="1054"/>
                  </a:cubicBezTo>
                  <a:cubicBezTo>
                    <a:pt x="406" y="1054"/>
                    <a:pt x="512" y="949"/>
                    <a:pt x="512" y="798"/>
                  </a:cubicBezTo>
                  <a:lnTo>
                    <a:pt x="512" y="272"/>
                  </a:lnTo>
                  <a:cubicBezTo>
                    <a:pt x="527" y="91"/>
                    <a:pt x="395" y="1"/>
                    <a:pt x="2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04</a:t>
            </a:r>
            <a:endParaRPr sz="10000" dirty="0"/>
          </a:p>
        </p:txBody>
      </p:sp>
      <p:sp>
        <p:nvSpPr>
          <p:cNvPr id="2187" name="Google Shape;2187;p43"/>
          <p:cNvSpPr txBox="1">
            <a:spLocks noGrp="1"/>
          </p:cNvSpPr>
          <p:nvPr>
            <p:ph type="ctrTitle"/>
          </p:nvPr>
        </p:nvSpPr>
        <p:spPr>
          <a:xfrm>
            <a:off x="2645999" y="2594236"/>
            <a:ext cx="4004831" cy="10562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 sản phẩm</a:t>
            </a:r>
            <a:endParaRPr dirty="0"/>
          </a:p>
        </p:txBody>
      </p:sp>
    </p:spTree>
    <p:extLst>
      <p:ext uri="{BB962C8B-B14F-4D97-AF65-F5344CB8AC3E}">
        <p14:creationId xmlns:p14="http://schemas.microsoft.com/office/powerpoint/2010/main" val="3176748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1"/>
        <p:cNvGrpSpPr/>
        <p:nvPr/>
      </p:nvGrpSpPr>
      <p:grpSpPr>
        <a:xfrm>
          <a:off x="0" y="0"/>
          <a:ext cx="0" cy="0"/>
          <a:chOff x="0" y="0"/>
          <a:chExt cx="0" cy="0"/>
        </a:xfrm>
      </p:grpSpPr>
      <p:sp>
        <p:nvSpPr>
          <p:cNvPr id="35" name="Google Shape;2717;p62"/>
          <p:cNvSpPr txBox="1">
            <a:spLocks/>
          </p:cNvSpPr>
          <p:nvPr/>
        </p:nvSpPr>
        <p:spPr>
          <a:xfrm>
            <a:off x="1272540" y="1480745"/>
            <a:ext cx="6880860" cy="22021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8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9pPr>
          </a:lstStyle>
          <a:p>
            <a:r>
              <a:rPr lang="en-US" sz="2800" dirty="0"/>
              <a:t>Em </a:t>
            </a:r>
            <a:r>
              <a:rPr lang="en-US" sz="2800" dirty="0" err="1"/>
              <a:t>xin</a:t>
            </a:r>
            <a:r>
              <a:rPr lang="en-US" sz="2800" dirty="0"/>
              <a:t> </a:t>
            </a:r>
            <a:r>
              <a:rPr lang="en-US" sz="2800" dirty="0" err="1"/>
              <a:t>cảm</a:t>
            </a:r>
            <a:r>
              <a:rPr lang="en-US" sz="2800" dirty="0"/>
              <a:t> </a:t>
            </a:r>
            <a:r>
              <a:rPr lang="en-US" sz="2800" dirty="0" err="1"/>
              <a:t>ơn</a:t>
            </a:r>
            <a:r>
              <a:rPr lang="en-US" sz="2800" dirty="0"/>
              <a:t> </a:t>
            </a:r>
            <a:r>
              <a:rPr lang="en-US" sz="2800" dirty="0" err="1"/>
              <a:t>thầy</a:t>
            </a:r>
            <a:r>
              <a:rPr lang="en-US" sz="2800" dirty="0"/>
              <a:t> </a:t>
            </a:r>
            <a:r>
              <a:rPr lang="en-US" sz="2800" dirty="0" err="1"/>
              <a:t>cô</a:t>
            </a:r>
            <a:r>
              <a:rPr lang="en-US" sz="2800" dirty="0"/>
              <a:t> </a:t>
            </a:r>
            <a:r>
              <a:rPr lang="en-US" sz="2800" dirty="0" err="1"/>
              <a:t>và</a:t>
            </a:r>
            <a:r>
              <a:rPr lang="en-US" sz="2800" dirty="0"/>
              <a:t> </a:t>
            </a:r>
            <a:r>
              <a:rPr lang="en-US" sz="2800" dirty="0" err="1"/>
              <a:t>các</a:t>
            </a:r>
            <a:r>
              <a:rPr lang="en-US" sz="2800" dirty="0"/>
              <a:t> </a:t>
            </a:r>
            <a:r>
              <a:rPr lang="en-US" sz="2800" dirty="0" err="1"/>
              <a:t>bạn</a:t>
            </a:r>
            <a:r>
              <a:rPr lang="en-US" sz="2800" dirty="0"/>
              <a:t> </a:t>
            </a:r>
            <a:r>
              <a:rPr lang="en-US" sz="2800" dirty="0" err="1"/>
              <a:t>đã</a:t>
            </a:r>
            <a:r>
              <a:rPr lang="en-US" sz="2800" dirty="0"/>
              <a:t> </a:t>
            </a:r>
            <a:r>
              <a:rPr lang="en-US" sz="2800" dirty="0" err="1"/>
              <a:t>lắng</a:t>
            </a:r>
            <a:r>
              <a:rPr lang="en-US" sz="2800" dirty="0"/>
              <a:t> </a:t>
            </a:r>
            <a:r>
              <a:rPr lang="en-US" sz="2800" dirty="0" err="1"/>
              <a:t>nghe</a:t>
            </a:r>
            <a:r>
              <a:rPr lang="en-US" sz="2800" dirty="0"/>
              <a:t> </a:t>
            </a:r>
            <a:r>
              <a:rPr lang="en-US" sz="2800" dirty="0" err="1"/>
              <a:t>bài</a:t>
            </a:r>
            <a:r>
              <a:rPr lang="en-US" sz="2800" dirty="0"/>
              <a:t> </a:t>
            </a:r>
            <a:r>
              <a:rPr lang="en-US" sz="2800" dirty="0" err="1"/>
              <a:t>thuyết</a:t>
            </a:r>
            <a:r>
              <a:rPr lang="en-US" sz="2800" dirty="0"/>
              <a:t> </a:t>
            </a:r>
            <a:r>
              <a:rPr lang="en-US" sz="2800" dirty="0" err="1"/>
              <a:t>trình</a:t>
            </a:r>
            <a:r>
              <a:rPr lang="en-US" sz="2800" dirty="0"/>
              <a:t> </a:t>
            </a:r>
            <a:r>
              <a:rPr lang="en-US" sz="2800" dirty="0" err="1"/>
              <a:t>của</a:t>
            </a:r>
            <a:r>
              <a:rPr lang="en-US" sz="2800" dirty="0"/>
              <a:t> </a:t>
            </a:r>
            <a:r>
              <a:rPr lang="en-US" sz="2800" dirty="0" err="1"/>
              <a:t>em</a:t>
            </a:r>
            <a:r>
              <a:rPr lang="en-US" sz="2800" dirty="0"/>
              <a:t> </a:t>
            </a:r>
            <a:endParaRPr lang="en-US" sz="2800" dirty="0">
              <a:solidFill>
                <a:srgbClr val="FF0000"/>
              </a:solidFill>
            </a:endParaRPr>
          </a:p>
        </p:txBody>
      </p:sp>
      <p:pic>
        <p:nvPicPr>
          <p:cNvPr id="5" name="Picture 2" descr="500+ hình ảnh thank you cute với nhiều phong cách và kiểu dáng khác nhau">
            <a:extLst>
              <a:ext uri="{FF2B5EF4-FFF2-40B4-BE49-F238E27FC236}">
                <a16:creationId xmlns:a16="http://schemas.microsoft.com/office/drawing/2014/main" id="{F517C1A1-F196-9A6F-2794-91E15CED1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518" y="434340"/>
            <a:ext cx="1615877" cy="1432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1" name="Google Shape;2141;p40"/>
          <p:cNvSpPr txBox="1">
            <a:spLocks noGrp="1"/>
          </p:cNvSpPr>
          <p:nvPr>
            <p:ph type="ctrTitle" idx="21"/>
          </p:nvPr>
        </p:nvSpPr>
        <p:spPr>
          <a:xfrm>
            <a:off x="720000" y="342524"/>
            <a:ext cx="7704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err="1"/>
              <a:t>Nội</a:t>
            </a:r>
            <a:r>
              <a:rPr lang="en-GB" dirty="0"/>
              <a:t> dung </a:t>
            </a:r>
            <a:r>
              <a:rPr lang="en-GB" dirty="0" err="1"/>
              <a:t>chính</a:t>
            </a:r>
            <a:endParaRPr dirty="0"/>
          </a:p>
        </p:txBody>
      </p:sp>
      <p:pic>
        <p:nvPicPr>
          <p:cNvPr id="2143" name="Google Shape;2143;p40"/>
          <p:cNvPicPr preferRelativeResize="0"/>
          <p:nvPr/>
        </p:nvPicPr>
        <p:blipFill>
          <a:blip r:embed="rId3">
            <a:alphaModFix amt="82000"/>
          </a:blip>
          <a:stretch>
            <a:fillRect/>
          </a:stretch>
        </p:blipFill>
        <p:spPr>
          <a:xfrm>
            <a:off x="1640997" y="3063197"/>
            <a:ext cx="842174" cy="708408"/>
          </a:xfrm>
          <a:prstGeom prst="rect">
            <a:avLst/>
          </a:prstGeom>
          <a:noFill/>
          <a:ln>
            <a:noFill/>
          </a:ln>
        </p:spPr>
      </p:pic>
      <p:pic>
        <p:nvPicPr>
          <p:cNvPr id="2144" name="Google Shape;2144;p40"/>
          <p:cNvPicPr preferRelativeResize="0"/>
          <p:nvPr/>
        </p:nvPicPr>
        <p:blipFill>
          <a:blip r:embed="rId3">
            <a:alphaModFix amt="82000"/>
          </a:blip>
          <a:stretch>
            <a:fillRect/>
          </a:stretch>
        </p:blipFill>
        <p:spPr>
          <a:xfrm>
            <a:off x="5050111" y="3087414"/>
            <a:ext cx="842174" cy="708408"/>
          </a:xfrm>
          <a:prstGeom prst="rect">
            <a:avLst/>
          </a:prstGeom>
          <a:noFill/>
          <a:ln>
            <a:noFill/>
          </a:ln>
        </p:spPr>
      </p:pic>
      <p:pic>
        <p:nvPicPr>
          <p:cNvPr id="2145" name="Google Shape;2145;p40"/>
          <p:cNvPicPr preferRelativeResize="0"/>
          <p:nvPr/>
        </p:nvPicPr>
        <p:blipFill>
          <a:blip r:embed="rId4">
            <a:alphaModFix amt="64000"/>
          </a:blip>
          <a:stretch>
            <a:fillRect/>
          </a:stretch>
        </p:blipFill>
        <p:spPr>
          <a:xfrm>
            <a:off x="1674082" y="1656242"/>
            <a:ext cx="842174" cy="708408"/>
          </a:xfrm>
          <a:prstGeom prst="rect">
            <a:avLst/>
          </a:prstGeom>
          <a:noFill/>
          <a:ln>
            <a:noFill/>
          </a:ln>
        </p:spPr>
      </p:pic>
      <p:pic>
        <p:nvPicPr>
          <p:cNvPr id="2146" name="Google Shape;2146;p40"/>
          <p:cNvPicPr preferRelativeResize="0"/>
          <p:nvPr/>
        </p:nvPicPr>
        <p:blipFill>
          <a:blip r:embed="rId4">
            <a:alphaModFix amt="64000"/>
          </a:blip>
          <a:stretch>
            <a:fillRect/>
          </a:stretch>
        </p:blipFill>
        <p:spPr>
          <a:xfrm>
            <a:off x="5050111" y="1649669"/>
            <a:ext cx="842174" cy="708400"/>
          </a:xfrm>
          <a:prstGeom prst="rect">
            <a:avLst/>
          </a:prstGeom>
          <a:noFill/>
          <a:ln>
            <a:noFill/>
          </a:ln>
        </p:spPr>
      </p:pic>
      <p:sp>
        <p:nvSpPr>
          <p:cNvPr id="2149" name="Google Shape;2149;p40"/>
          <p:cNvSpPr txBox="1">
            <a:spLocks noGrp="1"/>
          </p:cNvSpPr>
          <p:nvPr>
            <p:ph type="title" idx="2"/>
          </p:nvPr>
        </p:nvSpPr>
        <p:spPr>
          <a:xfrm>
            <a:off x="4952798" y="3263175"/>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150" name="Google Shape;2150;p40"/>
          <p:cNvSpPr txBox="1">
            <a:spLocks noGrp="1"/>
          </p:cNvSpPr>
          <p:nvPr>
            <p:ph type="title" idx="3"/>
          </p:nvPr>
        </p:nvSpPr>
        <p:spPr>
          <a:xfrm>
            <a:off x="4952798" y="1769027"/>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51" name="Google Shape;2151;p40"/>
          <p:cNvSpPr txBox="1">
            <a:spLocks noGrp="1"/>
          </p:cNvSpPr>
          <p:nvPr>
            <p:ph type="title" idx="4"/>
          </p:nvPr>
        </p:nvSpPr>
        <p:spPr>
          <a:xfrm>
            <a:off x="1543684" y="3267400"/>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2" name="Google Shape;2152;p40"/>
          <p:cNvSpPr txBox="1">
            <a:spLocks noGrp="1"/>
          </p:cNvSpPr>
          <p:nvPr>
            <p:ph type="title" idx="5"/>
          </p:nvPr>
        </p:nvSpPr>
        <p:spPr>
          <a:xfrm>
            <a:off x="1732934" y="1806677"/>
            <a:ext cx="725049"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56" name="Google Shape;2156;p40"/>
          <p:cNvSpPr txBox="1">
            <a:spLocks noGrp="1"/>
          </p:cNvSpPr>
          <p:nvPr>
            <p:ph type="ctrTitle" idx="8"/>
          </p:nvPr>
        </p:nvSpPr>
        <p:spPr>
          <a:xfrm>
            <a:off x="5892285" y="3284144"/>
            <a:ext cx="2064470" cy="4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Demo </a:t>
            </a:r>
            <a:r>
              <a:rPr lang="en-US" dirty="0" err="1"/>
              <a:t>sản</a:t>
            </a:r>
            <a:r>
              <a:rPr lang="en-US" dirty="0"/>
              <a:t> </a:t>
            </a:r>
            <a:r>
              <a:rPr lang="en-US" dirty="0" err="1"/>
              <a:t>phẩm</a:t>
            </a:r>
            <a:endParaRPr dirty="0"/>
          </a:p>
        </p:txBody>
      </p:sp>
      <p:sp>
        <p:nvSpPr>
          <p:cNvPr id="2158" name="Google Shape;2158;p40"/>
          <p:cNvSpPr txBox="1">
            <a:spLocks noGrp="1"/>
          </p:cNvSpPr>
          <p:nvPr>
            <p:ph type="ctrTitle" idx="13"/>
          </p:nvPr>
        </p:nvSpPr>
        <p:spPr>
          <a:xfrm>
            <a:off x="5892285" y="1810728"/>
            <a:ext cx="2330830" cy="4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2160" name="Google Shape;2160;p40"/>
          <p:cNvSpPr txBox="1">
            <a:spLocks noGrp="1"/>
          </p:cNvSpPr>
          <p:nvPr>
            <p:ph type="ctrTitle" idx="15"/>
          </p:nvPr>
        </p:nvSpPr>
        <p:spPr>
          <a:xfrm>
            <a:off x="2524185" y="3055421"/>
            <a:ext cx="2277838" cy="8186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Kết</a:t>
            </a:r>
            <a:r>
              <a:rPr lang="en-US" dirty="0"/>
              <a:t> </a:t>
            </a:r>
            <a:r>
              <a:rPr lang="en-US" dirty="0" err="1"/>
              <a:t>quả</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dirty="0"/>
          </a:p>
        </p:txBody>
      </p:sp>
      <p:sp>
        <p:nvSpPr>
          <p:cNvPr id="2162" name="Google Shape;2162;p40"/>
          <p:cNvSpPr txBox="1">
            <a:spLocks noGrp="1"/>
          </p:cNvSpPr>
          <p:nvPr>
            <p:ph type="ctrTitle" idx="17"/>
          </p:nvPr>
        </p:nvSpPr>
        <p:spPr>
          <a:xfrm>
            <a:off x="2552986" y="1667000"/>
            <a:ext cx="2138171" cy="6417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Tổng quan về đề tài</a:t>
            </a:r>
            <a:endParaRPr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01</a:t>
            </a:r>
            <a:endParaRPr sz="10000" dirty="0"/>
          </a:p>
        </p:txBody>
      </p:sp>
      <p:sp>
        <p:nvSpPr>
          <p:cNvPr id="2187" name="Google Shape;2187;p43"/>
          <p:cNvSpPr txBox="1">
            <a:spLocks noGrp="1"/>
          </p:cNvSpPr>
          <p:nvPr>
            <p:ph type="ctrTitle"/>
          </p:nvPr>
        </p:nvSpPr>
        <p:spPr>
          <a:xfrm>
            <a:off x="2646000" y="2594236"/>
            <a:ext cx="3852000" cy="79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Tổng quan về đề tài</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2216" name="Google Shape;2216;p45"/>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Lý do chọn đề tài</a:t>
            </a:r>
            <a:endParaRPr dirty="0"/>
          </a:p>
        </p:txBody>
      </p:sp>
      <p:sp>
        <p:nvSpPr>
          <p:cNvPr id="2219" name="Google Shape;2219;p45"/>
          <p:cNvSpPr txBox="1">
            <a:spLocks noGrp="1"/>
          </p:cNvSpPr>
          <p:nvPr>
            <p:ph type="title" idx="2"/>
          </p:nvPr>
        </p:nvSpPr>
        <p:spPr>
          <a:xfrm>
            <a:off x="664479" y="1375298"/>
            <a:ext cx="4555221" cy="1032622"/>
          </a:xfrm>
          <a:prstGeom prst="rect">
            <a:avLst/>
          </a:prstGeom>
        </p:spPr>
        <p:txBody>
          <a:bodyPr spcFirstLastPara="1" wrap="square" lIns="91425" tIns="91425" rIns="91425" bIns="91425" anchor="ctr" anchorCtr="0">
            <a:noAutofit/>
          </a:bodyPr>
          <a:lstStyle/>
          <a:p>
            <a:pPr marL="342900" lvl="0" indent="-342900" algn="l">
              <a:buFont typeface="Arial" panose="020B0604020202020204" pitchFamily="34" charset="0"/>
              <a:buChar char="•"/>
            </a:pPr>
            <a:r>
              <a:rPr lang="en-US" dirty="0" err="1"/>
              <a:t>Sự</a:t>
            </a:r>
            <a:r>
              <a:rPr lang="en-US" dirty="0"/>
              <a:t> </a:t>
            </a:r>
            <a:r>
              <a:rPr lang="en-US" dirty="0" err="1"/>
              <a:t>phát</a:t>
            </a:r>
            <a:r>
              <a:rPr lang="en-US" dirty="0"/>
              <a:t> </a:t>
            </a:r>
            <a:r>
              <a:rPr lang="en-US" dirty="0" err="1"/>
              <a:t>triển</a:t>
            </a:r>
            <a:r>
              <a:rPr lang="en-US" dirty="0"/>
              <a:t> </a:t>
            </a:r>
            <a:r>
              <a:rPr lang="en-US" dirty="0" err="1"/>
              <a:t>mạnh</a:t>
            </a:r>
            <a:r>
              <a:rPr lang="en-US" dirty="0"/>
              <a:t> </a:t>
            </a:r>
            <a:r>
              <a:rPr lang="en-US" dirty="0" err="1"/>
              <a:t>mẽ</a:t>
            </a:r>
            <a:r>
              <a:rPr lang="en-US" dirty="0"/>
              <a:t> </a:t>
            </a:r>
            <a:r>
              <a:rPr lang="en-US" dirty="0" err="1"/>
              <a:t>của</a:t>
            </a:r>
            <a:r>
              <a:rPr lang="en-US" dirty="0"/>
              <a:t> </a:t>
            </a:r>
            <a:r>
              <a:rPr lang="en-US" dirty="0" err="1"/>
              <a:t>công</a:t>
            </a:r>
            <a:r>
              <a:rPr lang="en-US" dirty="0"/>
              <a:t> </a:t>
            </a:r>
            <a:r>
              <a:rPr lang="en-US" dirty="0" err="1"/>
              <a:t>nghệ</a:t>
            </a:r>
            <a:r>
              <a:rPr lang="en-US" dirty="0"/>
              <a:t> </a:t>
            </a:r>
            <a:r>
              <a:rPr lang="en-US" dirty="0" err="1"/>
              <a:t>thông</a:t>
            </a:r>
            <a:r>
              <a:rPr lang="en-US" dirty="0"/>
              <a:t> tin </a:t>
            </a:r>
            <a:r>
              <a:rPr lang="en-US" dirty="0" err="1"/>
              <a:t>trong</a:t>
            </a:r>
            <a:r>
              <a:rPr lang="en-US" dirty="0"/>
              <a:t> </a:t>
            </a:r>
            <a:r>
              <a:rPr lang="en-US" dirty="0" err="1"/>
              <a:t>những</a:t>
            </a:r>
            <a:r>
              <a:rPr lang="en-US" dirty="0"/>
              <a:t> </a:t>
            </a:r>
            <a:r>
              <a:rPr lang="en-US" dirty="0" err="1"/>
              <a:t>năm</a:t>
            </a:r>
            <a:r>
              <a:rPr lang="en-US" dirty="0"/>
              <a:t> </a:t>
            </a:r>
            <a:r>
              <a:rPr lang="en-US" dirty="0" err="1"/>
              <a:t>gần</a:t>
            </a:r>
            <a:r>
              <a:rPr lang="en-US" dirty="0"/>
              <a:t> </a:t>
            </a:r>
            <a:r>
              <a:rPr lang="en-US" dirty="0" err="1"/>
              <a:t>đây</a:t>
            </a:r>
            <a:br>
              <a:rPr lang="en-US" dirty="0"/>
            </a:br>
            <a:br>
              <a:rPr lang="en-US" dirty="0"/>
            </a:br>
            <a:endParaRPr dirty="0"/>
          </a:p>
        </p:txBody>
      </p:sp>
      <p:pic>
        <p:nvPicPr>
          <p:cNvPr id="3074" name="Picture 2"/>
          <p:cNvPicPr>
            <a:picLocks noChangeAspect="1" noChangeArrowheads="1"/>
          </p:cNvPicPr>
          <p:nvPr/>
        </p:nvPicPr>
        <p:blipFill>
          <a:blip r:embed="rId3"/>
          <a:srcRect/>
          <a:stretch/>
        </p:blipFill>
        <p:spPr bwMode="auto">
          <a:xfrm>
            <a:off x="5415064" y="1543260"/>
            <a:ext cx="3461790" cy="248940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219;p45">
            <a:extLst>
              <a:ext uri="{FF2B5EF4-FFF2-40B4-BE49-F238E27FC236}">
                <a16:creationId xmlns:a16="http://schemas.microsoft.com/office/drawing/2014/main" id="{8479E9B0-B368-2340-BA9D-3A689D649189}"/>
              </a:ext>
            </a:extLst>
          </p:cNvPr>
          <p:cNvSpPr txBox="1">
            <a:spLocks/>
          </p:cNvSpPr>
          <p:nvPr/>
        </p:nvSpPr>
        <p:spPr>
          <a:xfrm>
            <a:off x="664478" y="1864346"/>
            <a:ext cx="4555221" cy="10326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Overpass Black"/>
              <a:buNone/>
              <a:defRPr sz="1600" b="0" i="0" u="none" strike="noStrike" cap="none">
                <a:solidFill>
                  <a:schemeClr val="dk2"/>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9pPr>
          </a:lstStyle>
          <a:p>
            <a:pPr marL="342900" indent="-342900" algn="l">
              <a:buFont typeface="Arial" panose="020B0604020202020204" pitchFamily="34" charset="0"/>
              <a:buChar char="•"/>
            </a:pPr>
            <a:r>
              <a:rPr lang="en-US" dirty="0"/>
              <a:t>Nhu </a:t>
            </a:r>
            <a:r>
              <a:rPr lang="en-US" dirty="0" err="1"/>
              <a:t>cầu</a:t>
            </a:r>
            <a:r>
              <a:rPr lang="en-US" dirty="0"/>
              <a:t> </a:t>
            </a:r>
            <a:r>
              <a:rPr lang="en-US" dirty="0" err="1"/>
              <a:t>mua</a:t>
            </a:r>
            <a:r>
              <a:rPr lang="en-US" dirty="0"/>
              <a:t> </a:t>
            </a:r>
            <a:r>
              <a:rPr lang="en-US" dirty="0" err="1"/>
              <a:t>đồ</a:t>
            </a:r>
            <a:r>
              <a:rPr lang="en-US" dirty="0"/>
              <a:t> tennis </a:t>
            </a:r>
            <a:r>
              <a:rPr lang="en-US" dirty="0" err="1"/>
              <a:t>trực</a:t>
            </a:r>
            <a:r>
              <a:rPr lang="en-US" dirty="0"/>
              <a:t> </a:t>
            </a:r>
            <a:r>
              <a:rPr lang="en-US" dirty="0" err="1"/>
              <a:t>tuyến</a:t>
            </a:r>
            <a:r>
              <a:rPr lang="en-US" dirty="0"/>
              <a:t> </a:t>
            </a:r>
            <a:r>
              <a:rPr lang="en-US" dirty="0" err="1"/>
              <a:t>tăng</a:t>
            </a:r>
            <a:r>
              <a:rPr lang="en-US" dirty="0"/>
              <a:t> </a:t>
            </a:r>
            <a:r>
              <a:rPr lang="en-US" dirty="0" err="1"/>
              <a:t>mạnh</a:t>
            </a:r>
            <a:endParaRPr lang="en-US" dirty="0"/>
          </a:p>
        </p:txBody>
      </p:sp>
      <p:sp>
        <p:nvSpPr>
          <p:cNvPr id="7" name="Google Shape;2219;p45">
            <a:extLst>
              <a:ext uri="{FF2B5EF4-FFF2-40B4-BE49-F238E27FC236}">
                <a16:creationId xmlns:a16="http://schemas.microsoft.com/office/drawing/2014/main" id="{8DE1E6E0-4B47-6B77-5804-88B4B6CDDFC9}"/>
              </a:ext>
            </a:extLst>
          </p:cNvPr>
          <p:cNvSpPr txBox="1">
            <a:spLocks/>
          </p:cNvSpPr>
          <p:nvPr/>
        </p:nvSpPr>
        <p:spPr>
          <a:xfrm>
            <a:off x="664477" y="2571750"/>
            <a:ext cx="4555221" cy="10326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Overpass Black"/>
              <a:buNone/>
              <a:defRPr sz="1600" b="0" i="0" u="none" strike="noStrike" cap="none">
                <a:solidFill>
                  <a:schemeClr val="dk2"/>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9pPr>
          </a:lstStyle>
          <a:p>
            <a:pPr marL="342900" indent="-342900" algn="l">
              <a:buFont typeface="Arial" panose="020B0604020202020204" pitchFamily="34" charset="0"/>
              <a:buChar char="•"/>
            </a:pPr>
            <a:r>
              <a:rPr lang="en-US" dirty="0"/>
              <a:t>Website </a:t>
            </a:r>
            <a:r>
              <a:rPr lang="en-US" dirty="0" err="1"/>
              <a:t>bán</a:t>
            </a:r>
            <a:r>
              <a:rPr lang="en-US" dirty="0"/>
              <a:t> </a:t>
            </a:r>
            <a:r>
              <a:rPr lang="en-US" dirty="0" err="1"/>
              <a:t>đồ</a:t>
            </a:r>
            <a:r>
              <a:rPr lang="en-US" dirty="0"/>
              <a:t> tennis </a:t>
            </a:r>
            <a:r>
              <a:rPr lang="en-US" dirty="0" err="1"/>
              <a:t>mang</a:t>
            </a:r>
            <a:r>
              <a:rPr lang="en-US" dirty="0"/>
              <a:t> </a:t>
            </a:r>
            <a:r>
              <a:rPr lang="en-US" dirty="0" err="1"/>
              <a:t>lại</a:t>
            </a:r>
            <a:r>
              <a:rPr lang="en-US" dirty="0"/>
              <a:t> </a:t>
            </a:r>
            <a:r>
              <a:rPr lang="en-US" dirty="0" err="1"/>
              <a:t>tính</a:t>
            </a:r>
            <a:r>
              <a:rPr lang="en-US" dirty="0"/>
              <a:t> </a:t>
            </a:r>
            <a:r>
              <a:rPr lang="en-US" dirty="0" err="1"/>
              <a:t>tiện</a:t>
            </a:r>
            <a:r>
              <a:rPr lang="en-US" dirty="0"/>
              <a:t> </a:t>
            </a:r>
            <a:r>
              <a:rPr lang="en-US" dirty="0" err="1"/>
              <a:t>lợi</a:t>
            </a:r>
            <a:r>
              <a:rPr lang="en-US" dirty="0"/>
              <a:t>, </a:t>
            </a:r>
            <a:r>
              <a:rPr lang="en-US" dirty="0" err="1"/>
              <a:t>tăng</a:t>
            </a:r>
            <a:r>
              <a:rPr lang="en-US" dirty="0"/>
              <a:t> </a:t>
            </a:r>
            <a:r>
              <a:rPr lang="en-US" dirty="0" err="1"/>
              <a:t>doanh</a:t>
            </a:r>
            <a:r>
              <a:rPr lang="en-US" dirty="0"/>
              <a:t> </a:t>
            </a:r>
            <a:r>
              <a:rPr lang="en-US" dirty="0" err="1"/>
              <a:t>số</a:t>
            </a:r>
            <a:r>
              <a:rPr lang="en-US" dirty="0"/>
              <a:t>, </a:t>
            </a:r>
            <a:r>
              <a:rPr lang="en-US" dirty="0" err="1"/>
              <a:t>tiết</a:t>
            </a:r>
            <a:r>
              <a:rPr lang="en-US" dirty="0"/>
              <a:t> </a:t>
            </a:r>
            <a:r>
              <a:rPr lang="en-US" dirty="0" err="1"/>
              <a:t>kiệm</a:t>
            </a:r>
            <a:r>
              <a:rPr lang="en-US" dirty="0"/>
              <a:t> chi </a:t>
            </a:r>
            <a:r>
              <a:rPr lang="en-US" dirty="0" err="1"/>
              <a:t>phí</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linh</a:t>
            </a:r>
            <a:r>
              <a:rPr lang="en-US" dirty="0"/>
              <a:t> </a:t>
            </a:r>
            <a:r>
              <a:rPr lang="en-US" dirty="0" err="1"/>
              <a:t>hoạt</a:t>
            </a:r>
            <a:endParaRPr lang="en-US" dirty="0"/>
          </a:p>
        </p:txBody>
      </p:sp>
      <p:sp>
        <p:nvSpPr>
          <p:cNvPr id="8" name="Google Shape;2219;p45">
            <a:extLst>
              <a:ext uri="{FF2B5EF4-FFF2-40B4-BE49-F238E27FC236}">
                <a16:creationId xmlns:a16="http://schemas.microsoft.com/office/drawing/2014/main" id="{C97CD5E2-46C9-B05D-5D64-93FBAD252918}"/>
              </a:ext>
            </a:extLst>
          </p:cNvPr>
          <p:cNvSpPr txBox="1">
            <a:spLocks/>
          </p:cNvSpPr>
          <p:nvPr/>
        </p:nvSpPr>
        <p:spPr>
          <a:xfrm>
            <a:off x="95481" y="3516352"/>
            <a:ext cx="5124217" cy="10326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Overpass Black"/>
              <a:buNone/>
              <a:defRPr sz="1600" b="0" i="0" u="none" strike="noStrike" cap="none">
                <a:solidFill>
                  <a:schemeClr val="dk2"/>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9pPr>
          </a:lstStyle>
          <a:p>
            <a:pPr algn="just"/>
            <a:r>
              <a:rPr lang="en-US" dirty="0">
                <a:sym typeface="Wingdings" panose="05000000000000000000" pitchFamily="2" charset="2"/>
              </a:rPr>
              <a:t> </a:t>
            </a:r>
            <a:r>
              <a:rPr lang="en-US" dirty="0" err="1"/>
              <a:t>Xây</a:t>
            </a:r>
            <a:r>
              <a:rPr lang="en-US" dirty="0"/>
              <a:t> </a:t>
            </a:r>
            <a:r>
              <a:rPr lang="en-US" dirty="0" err="1"/>
              <a:t>dựng</a:t>
            </a:r>
            <a:r>
              <a:rPr lang="en-US" dirty="0"/>
              <a:t> website </a:t>
            </a:r>
            <a:r>
              <a:rPr lang="en-US" dirty="0" err="1"/>
              <a:t>bán</a:t>
            </a:r>
            <a:r>
              <a:rPr lang="en-US" dirty="0"/>
              <a:t> </a:t>
            </a:r>
            <a:r>
              <a:rPr lang="en-US" dirty="0" err="1"/>
              <a:t>đồ</a:t>
            </a:r>
            <a:r>
              <a:rPr lang="en-US" dirty="0"/>
              <a:t> tennis </a:t>
            </a:r>
            <a:r>
              <a:rPr lang="en-US" dirty="0" err="1"/>
              <a:t>là</a:t>
            </a:r>
            <a:r>
              <a:rPr lang="en-US" dirty="0"/>
              <a:t> </a:t>
            </a:r>
            <a:r>
              <a:rPr lang="en-US" dirty="0" err="1"/>
              <a:t>việc</a:t>
            </a:r>
            <a:r>
              <a:rPr lang="en-US" dirty="0"/>
              <a:t> </a:t>
            </a:r>
            <a:r>
              <a:rPr lang="en-US" dirty="0" err="1"/>
              <a:t>cần</a:t>
            </a:r>
            <a:r>
              <a:rPr lang="en-US" dirty="0"/>
              <a:t> </a:t>
            </a:r>
            <a:r>
              <a:rPr lang="en-US" dirty="0" err="1"/>
              <a:t>thiết</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nhu</a:t>
            </a:r>
            <a:r>
              <a:rPr lang="en-US" dirty="0"/>
              <a:t> </a:t>
            </a:r>
            <a:r>
              <a:rPr lang="en-US" dirty="0" err="1"/>
              <a:t>cầu</a:t>
            </a:r>
            <a:r>
              <a:rPr lang="en-US" dirty="0"/>
              <a:t> </a:t>
            </a:r>
            <a:r>
              <a:rPr lang="en-US" dirty="0" err="1"/>
              <a:t>mua</a:t>
            </a:r>
            <a:r>
              <a:rPr lang="en-US" dirty="0"/>
              <a:t> </a:t>
            </a:r>
            <a:r>
              <a:rPr lang="en-US" dirty="0" err="1"/>
              <a:t>bán</a:t>
            </a:r>
            <a:r>
              <a:rPr lang="en-US" dirty="0"/>
              <a:t> </a:t>
            </a:r>
            <a:r>
              <a:rPr lang="en-US" dirty="0" err="1"/>
              <a:t>đang</a:t>
            </a:r>
            <a:r>
              <a:rPr lang="en-US" dirty="0"/>
              <a:t> </a:t>
            </a:r>
            <a:r>
              <a:rPr lang="en-US" dirty="0" err="1"/>
              <a:t>ngày</a:t>
            </a:r>
            <a:r>
              <a:rPr lang="en-US" dirty="0"/>
              <a:t> </a:t>
            </a:r>
            <a:r>
              <a:rPr lang="en-US" dirty="0" err="1"/>
              <a:t>càng</a:t>
            </a:r>
            <a:r>
              <a:rPr lang="en-US" dirty="0"/>
              <a:t> </a:t>
            </a:r>
            <a:r>
              <a:rPr lang="en-US" dirty="0" err="1"/>
              <a:t>tăng</a:t>
            </a:r>
            <a:endParaRPr lang="en-US" dirty="0"/>
          </a:p>
        </p:txBody>
      </p:sp>
    </p:spTree>
    <p:extLst>
      <p:ext uri="{BB962C8B-B14F-4D97-AF65-F5344CB8AC3E}">
        <p14:creationId xmlns:p14="http://schemas.microsoft.com/office/powerpoint/2010/main" val="68085540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219"/>
                                        </p:tgtEl>
                                        <p:attrNameLst>
                                          <p:attrName>style.visibility</p:attrName>
                                        </p:attrNameLst>
                                      </p:cBhvr>
                                      <p:to>
                                        <p:strVal val="visible"/>
                                      </p:to>
                                    </p:set>
                                    <p:animEffect transition="in" filter="circle(in)">
                                      <p:cBhvr>
                                        <p:cTn id="7" dur="2000"/>
                                        <p:tgtEl>
                                          <p:spTgt spid="221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9"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9"/>
          <p:cNvSpPr txBox="1">
            <a:spLocks noGrp="1"/>
          </p:cNvSpPr>
          <p:nvPr>
            <p:ph type="body" idx="1"/>
          </p:nvPr>
        </p:nvSpPr>
        <p:spPr>
          <a:xfrm>
            <a:off x="705146" y="1029247"/>
            <a:ext cx="7704000" cy="3648885"/>
          </a:xfrm>
          <a:prstGeom prst="rect">
            <a:avLst/>
          </a:prstGeom>
        </p:spPr>
        <p:txBody>
          <a:bodyPr spcFirstLastPara="1" wrap="square" lIns="91425" tIns="91425" rIns="91425" bIns="91425" anchor="t" anchorCtr="0">
            <a:noAutofit/>
          </a:bodyPr>
          <a:lstStyle/>
          <a:p>
            <a:pPr indent="273685" algn="just">
              <a:lnSpc>
                <a:spcPct val="150000"/>
              </a:lnSpc>
            </a:pPr>
            <a:r>
              <a:rPr lang="vi-VN"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Hiểu biết những kiến thức cần thiết về xây dựng giao diện trang web, phân tích thiết kế hệ thống, cơ sở dữ liệu.</a:t>
            </a:r>
          </a:p>
          <a:p>
            <a:pPr indent="273685" algn="just">
              <a:lnSpc>
                <a:spcPct val="150000"/>
              </a:lnSpc>
            </a:pP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Nắm</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được</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các</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kiến</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thức</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cơ</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bản</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về</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ASP.NET, SQL Server, Bootstrap.</a:t>
            </a:r>
          </a:p>
          <a:p>
            <a:pPr indent="273685" algn="just">
              <a:lnSpc>
                <a:spcPct val="150000"/>
              </a:lnSpc>
            </a:pP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Thiết</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kế</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thành</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công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trang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web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bán</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đồ</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tennis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với</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đầy</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đủ</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các</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chức</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năng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giúp</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người</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quản</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lý</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có</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thể</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quản</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lý</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một</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cách</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nhanh</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chóng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dễ</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dàng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khách</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hàng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dễ</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dàng</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tìm</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kiếm</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và</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mua</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sắm</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các</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sản</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phẩm</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a:t>
            </a:r>
            <a:endPar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a:p>
            <a:pPr marL="0" lvl="0" indent="0" algn="l" rtl="0">
              <a:spcBef>
                <a:spcPts val="0"/>
              </a:spcBef>
              <a:spcAft>
                <a:spcPts val="1600"/>
              </a:spcAft>
              <a:buNone/>
            </a:pPr>
            <a:endParaRPr lang="vi-VN" dirty="0"/>
          </a:p>
        </p:txBody>
      </p:sp>
      <p:sp>
        <p:nvSpPr>
          <p:cNvPr id="2136" name="Google Shape;2136;p39"/>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Mục tiêu của đề tài</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7"/>
        <p:cNvGrpSpPr/>
        <p:nvPr/>
      </p:nvGrpSpPr>
      <p:grpSpPr>
        <a:xfrm>
          <a:off x="0" y="0"/>
          <a:ext cx="0" cy="0"/>
          <a:chOff x="0" y="0"/>
          <a:chExt cx="0" cy="0"/>
        </a:xfrm>
      </p:grpSpPr>
      <p:sp>
        <p:nvSpPr>
          <p:cNvPr id="2179" name="Google Shape;2179;p42"/>
          <p:cNvSpPr txBox="1">
            <a:spLocks noGrp="1"/>
          </p:cNvSpPr>
          <p:nvPr>
            <p:ph type="ctrTitle"/>
          </p:nvPr>
        </p:nvSpPr>
        <p:spPr>
          <a:xfrm flipH="1">
            <a:off x="1268978" y="99577"/>
            <a:ext cx="6606044" cy="93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latin typeface="Overpass Black" panose="020B0604020202020204" charset="0"/>
                <a:ea typeface="Calibri" panose="020F0502020204030204" pitchFamily="34" charset="0"/>
              </a:rPr>
              <a:t>C</a:t>
            </a:r>
            <a:r>
              <a:rPr lang="en-US" dirty="0" err="1">
                <a:effectLst/>
                <a:latin typeface="Overpass Black" panose="020B0604020202020204" charset="0"/>
                <a:ea typeface="Calibri" panose="020F0502020204030204" pitchFamily="34" charset="0"/>
              </a:rPr>
              <a:t>ông</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nghệ</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và</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ngôn</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ngữ</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sử</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dụng</a:t>
            </a:r>
            <a:endParaRPr dirty="0">
              <a:latin typeface="Overpass Black" panose="020B0604020202020204" charset="0"/>
            </a:endParaRPr>
          </a:p>
        </p:txBody>
      </p:sp>
      <p:pic>
        <p:nvPicPr>
          <p:cNvPr id="5" name="Picture 4">
            <a:extLst>
              <a:ext uri="{FF2B5EF4-FFF2-40B4-BE49-F238E27FC236}">
                <a16:creationId xmlns:a16="http://schemas.microsoft.com/office/drawing/2014/main" id="{DCA27B88-034D-5C89-8FCA-E90B148D6BCB}"/>
              </a:ext>
            </a:extLst>
          </p:cNvPr>
          <p:cNvPicPr>
            <a:picLocks noChangeAspect="1"/>
          </p:cNvPicPr>
          <p:nvPr/>
        </p:nvPicPr>
        <p:blipFill>
          <a:blip r:embed="rId3"/>
          <a:stretch>
            <a:fillRect/>
          </a:stretch>
        </p:blipFill>
        <p:spPr>
          <a:xfrm>
            <a:off x="1790091" y="1346126"/>
            <a:ext cx="1601391" cy="1281624"/>
          </a:xfrm>
          <a:prstGeom prst="rect">
            <a:avLst/>
          </a:prstGeom>
        </p:spPr>
      </p:pic>
      <p:pic>
        <p:nvPicPr>
          <p:cNvPr id="2050" name="Picture 2" descr="Guia de ASP.NET MVC">
            <a:extLst>
              <a:ext uri="{FF2B5EF4-FFF2-40B4-BE49-F238E27FC236}">
                <a16:creationId xmlns:a16="http://schemas.microsoft.com/office/drawing/2014/main" id="{985DDD69-DEB5-9000-D2C5-2D477C6094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6139" y="1355902"/>
            <a:ext cx="2557139" cy="12487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troduction to SQL Server 2012 - Part One | Segue Technologies">
            <a:extLst>
              <a:ext uri="{FF2B5EF4-FFF2-40B4-BE49-F238E27FC236}">
                <a16:creationId xmlns:a16="http://schemas.microsoft.com/office/drawing/2014/main" id="{C1BA254D-E5A7-7F94-9398-F7F4F8EDE9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282" y="2785532"/>
            <a:ext cx="2509837" cy="1989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02</a:t>
            </a:r>
            <a:endParaRPr sz="10000" dirty="0"/>
          </a:p>
        </p:txBody>
      </p:sp>
      <p:sp>
        <p:nvSpPr>
          <p:cNvPr id="2187" name="Google Shape;2187;p43"/>
          <p:cNvSpPr txBox="1">
            <a:spLocks noGrp="1"/>
          </p:cNvSpPr>
          <p:nvPr>
            <p:ph type="ctrTitle"/>
          </p:nvPr>
        </p:nvSpPr>
        <p:spPr>
          <a:xfrm>
            <a:off x="2645999" y="2594236"/>
            <a:ext cx="4004831" cy="10562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Phân tích và </a:t>
            </a:r>
            <a:br>
              <a:rPr lang="en" dirty="0"/>
            </a:br>
            <a:r>
              <a:rPr lang="en" dirty="0"/>
              <a:t>thiết kế hệ thống</a:t>
            </a:r>
            <a:endParaRPr dirty="0"/>
          </a:p>
        </p:txBody>
      </p:sp>
    </p:spTree>
    <p:extLst>
      <p:ext uri="{BB962C8B-B14F-4D97-AF65-F5344CB8AC3E}">
        <p14:creationId xmlns:p14="http://schemas.microsoft.com/office/powerpoint/2010/main" val="734841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9"/>
          <p:cNvSpPr txBox="1">
            <a:spLocks noGrp="1"/>
          </p:cNvSpPr>
          <p:nvPr>
            <p:ph type="body" idx="1"/>
          </p:nvPr>
        </p:nvSpPr>
        <p:spPr>
          <a:xfrm>
            <a:off x="473413" y="1029247"/>
            <a:ext cx="4370961" cy="3648885"/>
          </a:xfrm>
          <a:prstGeom prst="rect">
            <a:avLst/>
          </a:prstGeom>
        </p:spPr>
        <p:txBody>
          <a:bodyPr spcFirstLastPara="1" wrap="square" lIns="91425" tIns="91425" rIns="91425" bIns="91425" anchor="t" anchorCtr="0">
            <a:noAutofit/>
          </a:bodyPr>
          <a:lstStyle/>
          <a:p>
            <a:pPr indent="273685" algn="just">
              <a:lnSpc>
                <a:spcPct val="150000"/>
              </a:lnSpc>
            </a:pPr>
            <a:r>
              <a:rPr lang="en-US"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Người</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quản</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trị</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 </a:t>
            </a:r>
            <a:r>
              <a:rPr lang="vi-VN"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Người quản </a:t>
            </a:r>
            <a:r>
              <a:rPr lang="en-US" dirty="0" err="1">
                <a:solidFill>
                  <a:schemeClr val="bg2"/>
                </a:solidFill>
                <a:latin typeface="Overpass Black" panose="020B0604020202020204" charset="0"/>
                <a:ea typeface="Calibri" panose="020F0502020204030204" pitchFamily="34" charset="0"/>
                <a:cs typeface="Times New Roman" panose="02020603050405020304" pitchFamily="18" charset="0"/>
              </a:rPr>
              <a:t>trị</a:t>
            </a:r>
            <a:r>
              <a:rPr lang="vi-VN"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là người có toàn quyền tương tác với hệ thống, quyền sử dụng tất cả các chức năng mà website xây dựng, điều khiển và kiểm soát mọi hoạt động của website.</a:t>
            </a:r>
            <a:endPar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a:p>
            <a:pPr indent="273685" algn="just">
              <a:lnSpc>
                <a:spcPct val="150000"/>
              </a:lnSpc>
            </a:pPr>
            <a:r>
              <a:rPr lang="en-US"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Khách</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hàng</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vi-VN"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dirty="0">
                <a:solidFill>
                  <a:schemeClr val="bg2"/>
                </a:solidFill>
                <a:latin typeface="Overpass Black" panose="020B0604020202020204" charset="0"/>
                <a:ea typeface="Calibri" panose="020F0502020204030204" pitchFamily="34" charset="0"/>
                <a:cs typeface="Times New Roman" panose="02020603050405020304" pitchFamily="18" charset="0"/>
              </a:rPr>
              <a:t>Ở</a:t>
            </a:r>
            <a:r>
              <a:rPr lang="vi-VN"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đây là những người truy cập vào website, có thể đăng kí làm thành viên hoặc không. Người dùng chỉ có một số quyền nhất định đối với website</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a:t>
            </a:r>
            <a:endParaRPr lang="vi-VN"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p:txBody>
      </p:sp>
      <p:sp>
        <p:nvSpPr>
          <p:cNvPr id="2136" name="Google Shape;2136;p39"/>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Biểu</a:t>
            </a:r>
            <a:r>
              <a:rPr lang="en-US" dirty="0"/>
              <a:t> </a:t>
            </a:r>
            <a:r>
              <a:rPr lang="en-US" dirty="0" err="1"/>
              <a:t>đồ</a:t>
            </a:r>
            <a:r>
              <a:rPr lang="en-US" dirty="0"/>
              <a:t> use case </a:t>
            </a:r>
            <a:r>
              <a:rPr lang="en-US" dirty="0" err="1"/>
              <a:t>tổng</a:t>
            </a:r>
            <a:r>
              <a:rPr lang="en-US" dirty="0"/>
              <a:t> </a:t>
            </a:r>
            <a:r>
              <a:rPr lang="en-US" dirty="0" err="1"/>
              <a:t>quát</a:t>
            </a:r>
            <a:endParaRPr dirty="0"/>
          </a:p>
        </p:txBody>
      </p:sp>
      <p:pic>
        <p:nvPicPr>
          <p:cNvPr id="7" name="image32.png">
            <a:extLst>
              <a:ext uri="{FF2B5EF4-FFF2-40B4-BE49-F238E27FC236}">
                <a16:creationId xmlns:a16="http://schemas.microsoft.com/office/drawing/2014/main" id="{1663B882-F7AB-5798-F99D-BD12C81A34B7}"/>
              </a:ext>
            </a:extLst>
          </p:cNvPr>
          <p:cNvPicPr/>
          <p:nvPr/>
        </p:nvPicPr>
        <p:blipFill>
          <a:blip r:embed="rId3"/>
          <a:srcRect/>
          <a:stretch>
            <a:fillRect/>
          </a:stretch>
        </p:blipFill>
        <p:spPr>
          <a:xfrm>
            <a:off x="5318760" y="873004"/>
            <a:ext cx="2995147" cy="3805127"/>
          </a:xfrm>
          <a:prstGeom prst="rect">
            <a:avLst/>
          </a:prstGeom>
          <a:ln/>
        </p:spPr>
      </p:pic>
    </p:spTree>
    <p:extLst>
      <p:ext uri="{BB962C8B-B14F-4D97-AF65-F5344CB8AC3E}">
        <p14:creationId xmlns:p14="http://schemas.microsoft.com/office/powerpoint/2010/main" val="187631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1"/>
        <p:cNvGrpSpPr/>
        <p:nvPr/>
      </p:nvGrpSpPr>
      <p:grpSpPr>
        <a:xfrm>
          <a:off x="0" y="0"/>
          <a:ext cx="0" cy="0"/>
          <a:chOff x="0" y="0"/>
          <a:chExt cx="0" cy="0"/>
        </a:xfrm>
      </p:grpSpPr>
      <p:sp>
        <p:nvSpPr>
          <p:cNvPr id="2211" name="Google Shape;2211;p4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latin typeface="Overpass Black" panose="020B0604020202020204" charset="0"/>
                <a:cs typeface="Times New Roman" panose="02020603050405020304" pitchFamily="18" charset="0"/>
              </a:rPr>
              <a:t>Cơ sở dữ liệu</a:t>
            </a:r>
            <a:endParaRPr dirty="0">
              <a:solidFill>
                <a:schemeClr val="dk2"/>
              </a:solidFill>
              <a:latin typeface="Overpass Black" panose="020B0604020202020204" charset="0"/>
              <a:cs typeface="Times New Roman" panose="02020603050405020304" pitchFamily="18" charset="0"/>
            </a:endParaRPr>
          </a:p>
        </p:txBody>
      </p:sp>
      <p:pic>
        <p:nvPicPr>
          <p:cNvPr id="2" name="image72.png">
            <a:extLst>
              <a:ext uri="{FF2B5EF4-FFF2-40B4-BE49-F238E27FC236}">
                <a16:creationId xmlns:a16="http://schemas.microsoft.com/office/drawing/2014/main" id="{0B8BE83D-D53D-C178-7257-6D5B702F9C36}"/>
              </a:ext>
            </a:extLst>
          </p:cNvPr>
          <p:cNvPicPr/>
          <p:nvPr/>
        </p:nvPicPr>
        <p:blipFill>
          <a:blip r:embed="rId3"/>
          <a:srcRect/>
          <a:stretch>
            <a:fillRect/>
          </a:stretch>
        </p:blipFill>
        <p:spPr>
          <a:xfrm>
            <a:off x="2100262" y="1017905"/>
            <a:ext cx="5558649" cy="3560580"/>
          </a:xfrm>
          <a:prstGeom prst="rect">
            <a:avLst/>
          </a:prstGeom>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Aqua Marketing Plan by Slidego">
  <a:themeElements>
    <a:clrScheme name="Simple Light">
      <a:dk1>
        <a:srgbClr val="434343"/>
      </a:dk1>
      <a:lt1>
        <a:srgbClr val="FFFFFF"/>
      </a:lt1>
      <a:dk2>
        <a:srgbClr val="073763"/>
      </a:dk2>
      <a:lt2>
        <a:srgbClr val="3D85C6"/>
      </a:lt2>
      <a:accent1>
        <a:srgbClr val="3D85C6"/>
      </a:accent1>
      <a:accent2>
        <a:srgbClr val="B6D7A8"/>
      </a:accent2>
      <a:accent3>
        <a:srgbClr val="9FC5E8"/>
      </a:accent3>
      <a:accent4>
        <a:srgbClr val="9EDCD9"/>
      </a:accent4>
      <a:accent5>
        <a:srgbClr val="93C47D"/>
      </a:accent5>
      <a:accent6>
        <a:srgbClr val="6FA8DC"/>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4814</TotalTime>
  <Words>508</Words>
  <Application>Microsoft Office PowerPoint</Application>
  <PresentationFormat>On-screen Show (16:9)</PresentationFormat>
  <Paragraphs>49</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Fira Sans Extra Condensed Medium</vt:lpstr>
      <vt:lpstr>Arial</vt:lpstr>
      <vt:lpstr>Open Sans</vt:lpstr>
      <vt:lpstr>Wingdings</vt:lpstr>
      <vt:lpstr>Overpass Black</vt:lpstr>
      <vt:lpstr>Aqua Marketing Plan by Slidego</vt:lpstr>
      <vt:lpstr>KHOA CÔNG NGHỆ THÔNG TIN</vt:lpstr>
      <vt:lpstr>Nội dung chính</vt:lpstr>
      <vt:lpstr>01</vt:lpstr>
      <vt:lpstr>Lý do chọn đề tài</vt:lpstr>
      <vt:lpstr>Mục tiêu của đề tài</vt:lpstr>
      <vt:lpstr>Công nghệ và ngôn ngữ sử dụng</vt:lpstr>
      <vt:lpstr>02</vt:lpstr>
      <vt:lpstr>Biểu đồ use case tổng quát</vt:lpstr>
      <vt:lpstr>Cơ sở dữ liệu</vt:lpstr>
      <vt:lpstr>03</vt:lpstr>
      <vt:lpstr>Kết quả</vt:lpstr>
      <vt:lpstr>Hướng phát triển đề tài</vt:lpstr>
      <vt:lpstr>04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 Marketing Plan</dc:title>
  <dc:creator>MANH</dc:creator>
  <cp:lastModifiedBy>Ta Duc Manh</cp:lastModifiedBy>
  <cp:revision>176</cp:revision>
  <dcterms:modified xsi:type="dcterms:W3CDTF">2024-05-26T14:14:58Z</dcterms:modified>
</cp:coreProperties>
</file>