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256" r:id="rId3"/>
    <p:sldId id="295" r:id="rId4"/>
    <p:sldId id="296" r:id="rId5"/>
    <p:sldId id="303" r:id="rId6"/>
    <p:sldId id="29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B509-8DBD-48BC-A2D3-BE2C23E83780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A133D-9B09-4176-8A99-EA1633C05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7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5DB42-706C-43C8-B00C-6631210D0A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03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96806-BEB0-4174-BB2B-1D923999B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9A96F-37AC-4C62-9B57-A5DC38460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6CBC9-4DAE-44C1-B07B-A808FB14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60213-8A64-4073-95A5-9173E80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BFE5F-3A54-4593-9F4C-965EEE9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12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27CE3-98D6-4746-853C-E6EB5907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088163-6B80-44BA-85FC-4648C5C55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D3FBB-739C-4F37-837C-2E012AB3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BB4743-74D6-412C-9DC5-E4554830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2227F-33EC-4835-8F4F-95327D7F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D57454-2A04-459B-AACA-FCCF1B94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FC9063-56C8-4FB2-96FA-C7FCB40E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9BD88-38C9-4DAD-817B-91E69E74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B6684-AB30-47B3-BE54-6E29B5DD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9AEA85-7482-45B3-970F-80685A4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9790-CD0F-4341-9E3C-BF23AD9E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3AB24-091D-41C0-A723-E6B15ADB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B5168-9F59-4F62-9D8A-954FD6AD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90D6C-B462-4D57-AA37-3F1834C3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2BECF-311B-46C2-96E5-E1EBDB7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61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9C6B9-A15C-4091-90B0-6D867392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3A1D9-7CAE-4D0C-8DD8-CE0026D1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B38FF-A73B-4A6C-8077-C0C3DD04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F9A14-A7D6-492A-A206-5257640E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65298-368D-427A-86E8-8E7EA6F5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3FE05-E84A-4684-A737-6DA30C0A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071D2-B2D3-4F11-B37B-4D8A32B0D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06C8EF-F670-47E0-B5D2-466EF6BB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5F6E94-1F62-4C0B-8203-D467FC0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79E32-0322-4237-ADA5-756D57D9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EAC535-44F7-4AC2-8A21-62F58DB7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8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E7D51-78AB-40DF-B359-18583AC7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E181DF-F978-4475-9BA0-13E33D72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511DF2-8E41-477F-8106-27DEAA3B3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D607F0-0B5D-47E4-8379-6A5ADD5F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87777-4E2A-409D-B5FB-D9D99527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C3FA31-D422-4118-AD1E-A7DA3762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F371D5-57A8-4D85-B936-91C0764E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BC876C-9AA3-4CA0-B5B1-10EE0D9C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20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89075-3BD0-4C17-B988-5D2A92F6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4D6B07-FB37-458C-8D18-CEB87A5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7C815B-E2DD-48B1-B21F-D17E128F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F8F5D-B4AF-4F80-88DB-76F7E57E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583435-499B-4257-B624-1F51B2E3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15951C-4ED0-40C1-96C7-FDD5CBA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1BF634-27B7-428F-9E96-3B8524CA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66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2EF5B-5D2B-49CC-9455-AC0E07D2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B26BB-6DCE-45B6-9B75-075A365D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2C1BB-BC9D-42DC-96FB-DEAFC54F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38519-F5F9-4FF6-9D89-24444588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0F31FD-5D81-47A5-AF1E-563D3291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10BDD3-B948-4410-8E3A-C5BFBEEC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4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CC0A3-B8EF-4903-8D04-4DD52491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C1BB58-CAEE-40D1-92A7-31D4E2B0E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91D5CD-E3CE-4A8A-A793-1F3F7D80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289F97-386A-45DB-8C5E-DC4AF1D0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B67C3-B02F-4049-903C-D1754597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7B5D3-1121-4F74-B9EB-BC19E6A5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10EED4-152A-40A2-A481-A893EB7A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4F439F-8E7A-4736-868E-10096F15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31FCC5-AE09-4CA3-8ACE-324FFE9D5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83-6327-4EF8-A489-09E9F1FA6E3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8FD17-8F01-4F30-9A95-8C2C2C65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3DC25-7392-4022-B600-3196FCA2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81D1-1B80-49C0-A72A-190AA2F61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pixabay.com/en/santa-hat-christmas-hat-santa-108765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pixabay.com/fr/sapin-de-no%C3%ABl-sapin-no%C3%ABl-f%C3%AAte-1101660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://pngimg.com/download/3854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f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tadx.fr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hyperlink" Target="mailto:tadx.group@gmail.com" TargetMode="External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57719-F9C1-4395-8A05-B740488ABF35}"/>
              </a:ext>
            </a:extLst>
          </p:cNvPr>
          <p:cNvSpPr/>
          <p:nvPr/>
        </p:nvSpPr>
        <p:spPr>
          <a:xfrm rot="1335380">
            <a:off x="-272419" y="-1896390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ED7BD-1C4E-41C3-8067-CB703C3DDE85}"/>
              </a:ext>
            </a:extLst>
          </p:cNvPr>
          <p:cNvSpPr/>
          <p:nvPr/>
        </p:nvSpPr>
        <p:spPr>
          <a:xfrm rot="1335380">
            <a:off x="11115670" y="994367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9F773-81CA-4587-876B-507D9F8FAD60}"/>
              </a:ext>
            </a:extLst>
          </p:cNvPr>
          <p:cNvSpPr/>
          <p:nvPr/>
        </p:nvSpPr>
        <p:spPr>
          <a:xfrm rot="1335380">
            <a:off x="-1000222" y="-2706235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9CFCC-B93F-44D6-94BE-CEBAB770BBE1}"/>
              </a:ext>
            </a:extLst>
          </p:cNvPr>
          <p:cNvSpPr/>
          <p:nvPr/>
        </p:nvSpPr>
        <p:spPr>
          <a:xfrm rot="1335380">
            <a:off x="11666456" y="1089102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2AB262E-6CE9-47F1-A9F0-B0D98770F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3" y="4725828"/>
            <a:ext cx="4025003" cy="203314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0F3F212-BABB-423A-B14B-DFA0C8439074}"/>
              </a:ext>
            </a:extLst>
          </p:cNvPr>
          <p:cNvSpPr txBox="1"/>
          <p:nvPr/>
        </p:nvSpPr>
        <p:spPr>
          <a:xfrm>
            <a:off x="8540346" y="569801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– 03/12/2019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F175D42-50EF-4BC8-936D-AD720F514375}"/>
              </a:ext>
            </a:extLst>
          </p:cNvPr>
          <p:cNvSpPr txBox="1"/>
          <p:nvPr/>
        </p:nvSpPr>
        <p:spPr>
          <a:xfrm>
            <a:off x="3753213" y="836577"/>
            <a:ext cx="4675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Nabil BOUABDALLAH</a:t>
            </a:r>
          </a:p>
          <a:p>
            <a:pPr algn="ctr"/>
            <a:r>
              <a:rPr lang="fr-FR" sz="4000" dirty="0"/>
              <a:t>- GitHub Actions -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F2C9BEC-790A-4EFD-9843-F682871C1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38" y="2499181"/>
            <a:ext cx="3010039" cy="15802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0B0ACE0-75A1-43E5-9348-597463A26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724" y="2664536"/>
            <a:ext cx="1541721" cy="12865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842B8C-8D4B-44EE-8081-6B40A3B194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350371">
            <a:off x="-166084" y="4528375"/>
            <a:ext cx="1063132" cy="88040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2422C4E-E80C-4A0E-9AAC-A8186F8DD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529442" y="5448300"/>
            <a:ext cx="1127176" cy="131067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1D1D6C5-3CD3-4370-BA56-AD4D589E8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12150" y="6022591"/>
            <a:ext cx="570355" cy="76472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B3E8EC4-937F-47A3-8AB8-6EC070786E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15808" y="6167816"/>
            <a:ext cx="410231" cy="55003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CF2B927-730E-4AD8-9AD9-0EB559BEC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405587" y="6265857"/>
            <a:ext cx="410231" cy="5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C4082-C93B-49B2-A6D8-0CBD8DCFD662}"/>
              </a:ext>
            </a:extLst>
          </p:cNvPr>
          <p:cNvSpPr/>
          <p:nvPr/>
        </p:nvSpPr>
        <p:spPr>
          <a:xfrm rot="1335380">
            <a:off x="-272419" y="-1896390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D326-5817-4760-8523-9858008D5455}"/>
              </a:ext>
            </a:extLst>
          </p:cNvPr>
          <p:cNvSpPr/>
          <p:nvPr/>
        </p:nvSpPr>
        <p:spPr>
          <a:xfrm rot="1335380">
            <a:off x="11115670" y="994367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F028D-48AE-43FC-BC6F-1D4077E58F18}"/>
              </a:ext>
            </a:extLst>
          </p:cNvPr>
          <p:cNvSpPr/>
          <p:nvPr/>
        </p:nvSpPr>
        <p:spPr>
          <a:xfrm rot="1335380">
            <a:off x="-1000222" y="-2706235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11841-374A-49DB-9A4A-F78FE742F091}"/>
              </a:ext>
            </a:extLst>
          </p:cNvPr>
          <p:cNvSpPr/>
          <p:nvPr/>
        </p:nvSpPr>
        <p:spPr>
          <a:xfrm rot="1335380">
            <a:off x="11666456" y="1089102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6A024B-53BB-410B-A945-DA220CAC30A5}"/>
              </a:ext>
            </a:extLst>
          </p:cNvPr>
          <p:cNvCxnSpPr/>
          <p:nvPr/>
        </p:nvCxnSpPr>
        <p:spPr>
          <a:xfrm>
            <a:off x="3398982" y="609600"/>
            <a:ext cx="0" cy="480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56A719-37A6-49D4-9B9C-2E440D3CEC0E}"/>
              </a:ext>
            </a:extLst>
          </p:cNvPr>
          <p:cNvCxnSpPr/>
          <p:nvPr/>
        </p:nvCxnSpPr>
        <p:spPr>
          <a:xfrm>
            <a:off x="3437082" y="1133475"/>
            <a:ext cx="0" cy="4802909"/>
          </a:xfrm>
          <a:prstGeom prst="line">
            <a:avLst/>
          </a:prstGeom>
          <a:ln w="38100">
            <a:solidFill>
              <a:srgbClr val="FAA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91B4F67-8F77-4B98-8C53-EC1F1E35C8F1}"/>
              </a:ext>
            </a:extLst>
          </p:cNvPr>
          <p:cNvSpPr txBox="1"/>
          <p:nvPr/>
        </p:nvSpPr>
        <p:spPr>
          <a:xfrm>
            <a:off x="458836" y="3106988"/>
            <a:ext cx="254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CALENDRIER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CC6C570-21B0-422F-BAE7-EB8733216E0E}"/>
              </a:ext>
            </a:extLst>
          </p:cNvPr>
          <p:cNvSpPr txBox="1"/>
          <p:nvPr/>
        </p:nvSpPr>
        <p:spPr>
          <a:xfrm>
            <a:off x="3958578" y="748384"/>
            <a:ext cx="7782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 janvier 2020 -                              - Jean-Pierre LAMBERT – SCRUM Life</a:t>
            </a:r>
          </a:p>
          <a:p>
            <a:r>
              <a:rPr lang="fr-FR" dirty="0"/>
              <a:t>			</a:t>
            </a:r>
            <a:r>
              <a:rPr lang="fr-FR" i="1" dirty="0"/>
              <a:t>       « Une semaine dans ma peau de Testeur Agile »</a:t>
            </a:r>
          </a:p>
        </p:txBody>
      </p:sp>
      <p:pic>
        <p:nvPicPr>
          <p:cNvPr id="25" name="Image 2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B4804CA-4274-417E-B515-67DF81C4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22" y="866363"/>
            <a:ext cx="845537" cy="4103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2CE9859-C641-4C21-9B87-55102D6204BF}"/>
              </a:ext>
            </a:extLst>
          </p:cNvPr>
          <p:cNvSpPr txBox="1"/>
          <p:nvPr/>
        </p:nvSpPr>
        <p:spPr>
          <a:xfrm>
            <a:off x="3956352" y="2812345"/>
            <a:ext cx="684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 décembre 2019 -                                   - Apéro PHP au Fût et à Mesure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FFCDC4F-76D8-4567-A667-13111C156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97" y="2558359"/>
            <a:ext cx="1611406" cy="905073"/>
          </a:xfrm>
          <a:prstGeom prst="rect">
            <a:avLst/>
          </a:prstGeom>
        </p:spPr>
      </p:pic>
      <p:pic>
        <p:nvPicPr>
          <p:cNvPr id="12" name="Image 11" descr="Une image contenant alimentation, pièce&#10;&#10;Description générée automatiquement">
            <a:extLst>
              <a:ext uri="{FF2B5EF4-FFF2-40B4-BE49-F238E27FC236}">
                <a16:creationId xmlns:a16="http://schemas.microsoft.com/office/drawing/2014/main" id="{3BEE9695-9C68-45EE-B1C8-F062462E8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662" y="2756409"/>
            <a:ext cx="443896" cy="425268"/>
          </a:xfrm>
          <a:prstGeom prst="rect">
            <a:avLst/>
          </a:prstGeom>
        </p:spPr>
      </p:pic>
      <p:pic>
        <p:nvPicPr>
          <p:cNvPr id="15" name="Image 14" descr="Une image contenant roue&#10;&#10;Description générée automatiquement">
            <a:extLst>
              <a:ext uri="{FF2B5EF4-FFF2-40B4-BE49-F238E27FC236}">
                <a16:creationId xmlns:a16="http://schemas.microsoft.com/office/drawing/2014/main" id="{E6EB70C8-DD67-4313-A87E-0E36F3F1F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335" y="665025"/>
            <a:ext cx="425268" cy="4252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677B80A-BD54-451D-8A92-CEABC14EC447}"/>
              </a:ext>
            </a:extLst>
          </p:cNvPr>
          <p:cNvSpPr txBox="1"/>
          <p:nvPr/>
        </p:nvSpPr>
        <p:spPr>
          <a:xfrm>
            <a:off x="3963201" y="3791760"/>
            <a:ext cx="760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 février 2020 -                              - Denis MIGOT - </a:t>
            </a:r>
          </a:p>
          <a:p>
            <a:r>
              <a:rPr lang="fr-FR" dirty="0"/>
              <a:t>			</a:t>
            </a:r>
            <a:r>
              <a:rPr lang="fr-FR" i="1" dirty="0"/>
              <a:t>       « 3 phases et 10 ateliers pour lancer puis</a:t>
            </a:r>
          </a:p>
          <a:p>
            <a:r>
              <a:rPr lang="fr-FR" i="1" dirty="0"/>
              <a:t>			          maintenir un projet sain »</a:t>
            </a:r>
          </a:p>
        </p:txBody>
      </p: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2419310-6FA5-4D21-BA6C-E3FB2944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44" y="3909739"/>
            <a:ext cx="845537" cy="4103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A80ACEF-9DE1-40EB-97B4-A1490E899BF0}"/>
              </a:ext>
            </a:extLst>
          </p:cNvPr>
          <p:cNvSpPr txBox="1"/>
          <p:nvPr/>
        </p:nvSpPr>
        <p:spPr>
          <a:xfrm>
            <a:off x="3960974" y="1828669"/>
            <a:ext cx="746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 décembre 2019 -                        - Louis CAD  </a:t>
            </a:r>
            <a:r>
              <a:rPr lang="fr-FR" i="1" dirty="0"/>
              <a:t>« Débloquez la situation avec</a:t>
            </a:r>
          </a:p>
          <a:p>
            <a:r>
              <a:rPr lang="fr-FR" i="1" dirty="0"/>
              <a:t>				               les coroutines de </a:t>
            </a:r>
            <a:r>
              <a:rPr lang="fr-FR" i="1" dirty="0" err="1"/>
              <a:t>Kotlin</a:t>
            </a:r>
            <a:r>
              <a:rPr lang="fr-FR" i="1" dirty="0"/>
              <a:t> »</a:t>
            </a:r>
          </a:p>
        </p:txBody>
      </p:sp>
      <p:pic>
        <p:nvPicPr>
          <p:cNvPr id="29" name="Image 28" descr="Une image contenant alimentation, pièce&#10;&#10;Description générée automatiquement">
            <a:extLst>
              <a:ext uri="{FF2B5EF4-FFF2-40B4-BE49-F238E27FC236}">
                <a16:creationId xmlns:a16="http://schemas.microsoft.com/office/drawing/2014/main" id="{92F0DC13-5781-4EBD-B169-6B2504D0D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38" y="1860090"/>
            <a:ext cx="443896" cy="4252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D63EAD-D68F-4FCA-ADF3-5DF358BDB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5901"/>
            <a:ext cx="912402" cy="74295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8C6D4BC-C683-4030-9D95-75FC7D289FE5}"/>
              </a:ext>
            </a:extLst>
          </p:cNvPr>
          <p:cNvSpPr txBox="1"/>
          <p:nvPr/>
        </p:nvSpPr>
        <p:spPr>
          <a:xfrm>
            <a:off x="3967822" y="4877027"/>
            <a:ext cx="760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 mars 2020 -                                 - Philippe CHARRIERE – TAM @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r>
              <a:rPr lang="fr-FR" dirty="0"/>
              <a:t>			</a:t>
            </a:r>
            <a:r>
              <a:rPr lang="fr-FR" i="1" dirty="0"/>
              <a:t>         Sujet autour du CI/CD</a:t>
            </a:r>
          </a:p>
        </p:txBody>
      </p:sp>
      <p:pic>
        <p:nvPicPr>
          <p:cNvPr id="31" name="Image 3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667D903-73DC-4D9F-942F-6EBCCA42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65" y="4995006"/>
            <a:ext cx="845537" cy="410372"/>
          </a:xfrm>
          <a:prstGeom prst="rect">
            <a:avLst/>
          </a:prstGeom>
        </p:spPr>
      </p:pic>
      <p:pic>
        <p:nvPicPr>
          <p:cNvPr id="32" name="Image 31" descr="Une image contenant roue&#10;&#10;Description générée automatiquement">
            <a:extLst>
              <a:ext uri="{FF2B5EF4-FFF2-40B4-BE49-F238E27FC236}">
                <a16:creationId xmlns:a16="http://schemas.microsoft.com/office/drawing/2014/main" id="{13DD2879-FEE8-41A9-9599-2A1047E86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330" y="3842908"/>
            <a:ext cx="425268" cy="425268"/>
          </a:xfrm>
          <a:prstGeom prst="rect">
            <a:avLst/>
          </a:prstGeom>
        </p:spPr>
      </p:pic>
      <p:pic>
        <p:nvPicPr>
          <p:cNvPr id="33" name="Image 32" descr="Une image contenant roue&#10;&#10;Description générée automatiquement">
            <a:extLst>
              <a:ext uri="{FF2B5EF4-FFF2-40B4-BE49-F238E27FC236}">
                <a16:creationId xmlns:a16="http://schemas.microsoft.com/office/drawing/2014/main" id="{74FFD3F6-97E0-4D82-8F45-3A4AC3E4E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696" y="4898138"/>
            <a:ext cx="425268" cy="4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07C86F2-E519-4027-9DD9-70517275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47" y="348907"/>
            <a:ext cx="4100819" cy="21529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EC4082-C93B-49B2-A6D8-0CBD8DCFD662}"/>
              </a:ext>
            </a:extLst>
          </p:cNvPr>
          <p:cNvSpPr/>
          <p:nvPr/>
        </p:nvSpPr>
        <p:spPr>
          <a:xfrm rot="1335380">
            <a:off x="-272419" y="-1896390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D326-5817-4760-8523-9858008D5455}"/>
              </a:ext>
            </a:extLst>
          </p:cNvPr>
          <p:cNvSpPr/>
          <p:nvPr/>
        </p:nvSpPr>
        <p:spPr>
          <a:xfrm rot="1335380">
            <a:off x="11115670" y="994367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F028D-48AE-43FC-BC6F-1D4077E58F18}"/>
              </a:ext>
            </a:extLst>
          </p:cNvPr>
          <p:cNvSpPr/>
          <p:nvPr/>
        </p:nvSpPr>
        <p:spPr>
          <a:xfrm rot="1335380">
            <a:off x="-1000222" y="-2706235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11841-374A-49DB-9A4A-F78FE742F091}"/>
              </a:ext>
            </a:extLst>
          </p:cNvPr>
          <p:cNvSpPr/>
          <p:nvPr/>
        </p:nvSpPr>
        <p:spPr>
          <a:xfrm rot="1335380">
            <a:off x="11666456" y="1089102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6A024B-53BB-410B-A945-DA220CAC30A5}"/>
              </a:ext>
            </a:extLst>
          </p:cNvPr>
          <p:cNvCxnSpPr/>
          <p:nvPr/>
        </p:nvCxnSpPr>
        <p:spPr>
          <a:xfrm>
            <a:off x="3398982" y="609600"/>
            <a:ext cx="0" cy="480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56A719-37A6-49D4-9B9C-2E440D3CEC0E}"/>
              </a:ext>
            </a:extLst>
          </p:cNvPr>
          <p:cNvCxnSpPr/>
          <p:nvPr/>
        </p:nvCxnSpPr>
        <p:spPr>
          <a:xfrm>
            <a:off x="3437082" y="1133475"/>
            <a:ext cx="0" cy="4802909"/>
          </a:xfrm>
          <a:prstGeom prst="line">
            <a:avLst/>
          </a:prstGeom>
          <a:ln w="38100">
            <a:solidFill>
              <a:srgbClr val="FAA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91B4F67-8F77-4B98-8C53-EC1F1E35C8F1}"/>
              </a:ext>
            </a:extLst>
          </p:cNvPr>
          <p:cNvSpPr txBox="1"/>
          <p:nvPr/>
        </p:nvSpPr>
        <p:spPr>
          <a:xfrm>
            <a:off x="624584" y="3106988"/>
            <a:ext cx="221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SPONSORS</a:t>
            </a:r>
          </a:p>
        </p:txBody>
      </p:sp>
      <p:pic>
        <p:nvPicPr>
          <p:cNvPr id="13" name="Image 12" descr="Une image contenant fenêtre, trafic&#10;&#10;Description générée automatiquement">
            <a:extLst>
              <a:ext uri="{FF2B5EF4-FFF2-40B4-BE49-F238E27FC236}">
                <a16:creationId xmlns:a16="http://schemas.microsoft.com/office/drawing/2014/main" id="{288C32C5-8D92-4105-AC43-26662BEC7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32" y="4756647"/>
            <a:ext cx="2697715" cy="930712"/>
          </a:xfrm>
          <a:prstGeom prst="rect">
            <a:avLst/>
          </a:prstGeom>
        </p:spPr>
      </p:pic>
      <p:pic>
        <p:nvPicPr>
          <p:cNvPr id="17" name="Image 1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F890E244-593F-4CF3-8B3B-12F08EEF3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31" y="4372291"/>
            <a:ext cx="1564093" cy="1564093"/>
          </a:xfrm>
          <a:prstGeom prst="rect">
            <a:avLst/>
          </a:prstGeom>
        </p:spPr>
      </p:pic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BF74E7C-B5A0-4561-992F-2B8D16DBE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97" y="2902388"/>
            <a:ext cx="2696219" cy="512073"/>
          </a:xfrm>
          <a:prstGeom prst="rect">
            <a:avLst/>
          </a:prstGeom>
        </p:spPr>
      </p:pic>
      <p:pic>
        <p:nvPicPr>
          <p:cNvPr id="16" name="Image 15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915F0CE1-AA77-49DE-B2B3-85019E199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42" y="2501837"/>
            <a:ext cx="2622071" cy="14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C4082-C93B-49B2-A6D8-0CBD8DCFD662}"/>
              </a:ext>
            </a:extLst>
          </p:cNvPr>
          <p:cNvSpPr/>
          <p:nvPr/>
        </p:nvSpPr>
        <p:spPr>
          <a:xfrm rot="1335380">
            <a:off x="-272419" y="-1896390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D326-5817-4760-8523-9858008D5455}"/>
              </a:ext>
            </a:extLst>
          </p:cNvPr>
          <p:cNvSpPr/>
          <p:nvPr/>
        </p:nvSpPr>
        <p:spPr>
          <a:xfrm rot="1335380">
            <a:off x="11115670" y="994367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F028D-48AE-43FC-BC6F-1D4077E58F18}"/>
              </a:ext>
            </a:extLst>
          </p:cNvPr>
          <p:cNvSpPr/>
          <p:nvPr/>
        </p:nvSpPr>
        <p:spPr>
          <a:xfrm rot="1335380">
            <a:off x="-1000222" y="-2706235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11841-374A-49DB-9A4A-F78FE742F091}"/>
              </a:ext>
            </a:extLst>
          </p:cNvPr>
          <p:cNvSpPr/>
          <p:nvPr/>
        </p:nvSpPr>
        <p:spPr>
          <a:xfrm rot="1335380">
            <a:off x="11666456" y="1089102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6A024B-53BB-410B-A945-DA220CAC30A5}"/>
              </a:ext>
            </a:extLst>
          </p:cNvPr>
          <p:cNvCxnSpPr/>
          <p:nvPr/>
        </p:nvCxnSpPr>
        <p:spPr>
          <a:xfrm>
            <a:off x="3398982" y="609600"/>
            <a:ext cx="0" cy="480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56A719-37A6-49D4-9B9C-2E440D3CEC0E}"/>
              </a:ext>
            </a:extLst>
          </p:cNvPr>
          <p:cNvCxnSpPr/>
          <p:nvPr/>
        </p:nvCxnSpPr>
        <p:spPr>
          <a:xfrm>
            <a:off x="3437082" y="1133475"/>
            <a:ext cx="0" cy="4802909"/>
          </a:xfrm>
          <a:prstGeom prst="line">
            <a:avLst/>
          </a:prstGeom>
          <a:ln w="38100">
            <a:solidFill>
              <a:srgbClr val="FAA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B8D7BD3-9721-4C2D-9882-E377052C9E85}"/>
              </a:ext>
            </a:extLst>
          </p:cNvPr>
          <p:cNvGrpSpPr/>
          <p:nvPr/>
        </p:nvGrpSpPr>
        <p:grpSpPr>
          <a:xfrm>
            <a:off x="648143" y="2915334"/>
            <a:ext cx="2167325" cy="1056703"/>
            <a:chOff x="648143" y="3105834"/>
            <a:chExt cx="2167325" cy="105670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91B4F67-8F77-4B98-8C53-EC1F1E35C8F1}"/>
                </a:ext>
              </a:extLst>
            </p:cNvPr>
            <p:cNvSpPr txBox="1"/>
            <p:nvPr/>
          </p:nvSpPr>
          <p:spPr>
            <a:xfrm>
              <a:off x="648143" y="3105834"/>
              <a:ext cx="2167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CONTACTS</a:t>
              </a:r>
            </a:p>
          </p:txBody>
        </p:sp>
        <p:pic>
          <p:nvPicPr>
            <p:cNvPr id="12" name="Image 11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85BA6A6F-C2F5-4354-AE8F-F7C819820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037" y="3752165"/>
              <a:ext cx="845537" cy="410372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2CF6F3-9A9A-42D4-9308-20823894459D}"/>
              </a:ext>
            </a:extLst>
          </p:cNvPr>
          <p:cNvSpPr txBox="1"/>
          <p:nvPr/>
        </p:nvSpPr>
        <p:spPr>
          <a:xfrm>
            <a:off x="4486360" y="1419789"/>
            <a:ext cx="54492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@</a:t>
            </a:r>
            <a:r>
              <a:rPr lang="fr-FR" sz="2000" dirty="0" err="1"/>
              <a:t>TADx_group</a:t>
            </a:r>
            <a:endParaRPr lang="fr-FR" sz="2000" dirty="0">
              <a:hlinkClick r:id="rId3"/>
            </a:endParaRPr>
          </a:p>
          <a:p>
            <a:endParaRPr lang="fr-FR" sz="2000" dirty="0">
              <a:hlinkClick r:id="rId3"/>
            </a:endParaRPr>
          </a:p>
          <a:p>
            <a:r>
              <a:rPr lang="fr-FR" sz="2000" dirty="0">
                <a:hlinkClick r:id="rId3"/>
              </a:rPr>
              <a:t>www.tadx.fr</a:t>
            </a:r>
            <a:r>
              <a:rPr lang="fr-FR" sz="2000" dirty="0"/>
              <a:t>  </a:t>
            </a:r>
            <a:r>
              <a:rPr lang="fr-FR" sz="2000" i="1" dirty="0"/>
              <a:t>tout nouveau! Tout beau! @github.io</a:t>
            </a:r>
          </a:p>
          <a:p>
            <a:endParaRPr lang="fr-FR" sz="2000" dirty="0"/>
          </a:p>
          <a:p>
            <a:r>
              <a:rPr lang="fr-FR" sz="2000" dirty="0">
                <a:hlinkClick r:id="rId4"/>
              </a:rPr>
              <a:t>tadx.group@gmail.com</a:t>
            </a:r>
            <a:endParaRPr lang="fr-FR" sz="2000" dirty="0"/>
          </a:p>
        </p:txBody>
      </p:sp>
      <p:pic>
        <p:nvPicPr>
          <p:cNvPr id="14" name="Graphique 13" descr="Enveloppe">
            <a:extLst>
              <a:ext uri="{FF2B5EF4-FFF2-40B4-BE49-F238E27FC236}">
                <a16:creationId xmlns:a16="http://schemas.microsoft.com/office/drawing/2014/main" id="{28962148-9A2A-4E18-9CCE-62475B04B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1742" y="2731465"/>
            <a:ext cx="296770" cy="296770"/>
          </a:xfrm>
          <a:prstGeom prst="rect">
            <a:avLst/>
          </a:prstGeom>
        </p:spPr>
      </p:pic>
      <p:pic>
        <p:nvPicPr>
          <p:cNvPr id="8" name="Image 7" descr="Une image contenant hache, outil&#10;&#10;Description générée automatiquement">
            <a:extLst>
              <a:ext uri="{FF2B5EF4-FFF2-40B4-BE49-F238E27FC236}">
                <a16:creationId xmlns:a16="http://schemas.microsoft.com/office/drawing/2014/main" id="{89520E2C-FD14-43F7-BFDF-861B8860F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28" y="1521856"/>
            <a:ext cx="316199" cy="257175"/>
          </a:xfrm>
          <a:prstGeom prst="rect">
            <a:avLst/>
          </a:prstGeom>
        </p:spPr>
      </p:pic>
      <p:pic>
        <p:nvPicPr>
          <p:cNvPr id="19" name="Graphique 18" descr="Globe terrestre : Europe et Afrique">
            <a:extLst>
              <a:ext uri="{FF2B5EF4-FFF2-40B4-BE49-F238E27FC236}">
                <a16:creationId xmlns:a16="http://schemas.microsoft.com/office/drawing/2014/main" id="{F68E1786-66C6-4A4F-8F6D-D1B93AC30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2029" y="2111130"/>
            <a:ext cx="316197" cy="316197"/>
          </a:xfrm>
          <a:prstGeom prst="rect">
            <a:avLst/>
          </a:prstGeom>
        </p:spPr>
      </p:pic>
      <p:pic>
        <p:nvPicPr>
          <p:cNvPr id="24" name="Image 23" descr="Une image contenant personne, homme, intérieur, cravate&#10;&#10;Description générée automatiquement">
            <a:extLst>
              <a:ext uri="{FF2B5EF4-FFF2-40B4-BE49-F238E27FC236}">
                <a16:creationId xmlns:a16="http://schemas.microsoft.com/office/drawing/2014/main" id="{DD7F88F9-C108-4CB1-A19B-27BC87A92B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67" y="3534929"/>
            <a:ext cx="1228725" cy="1228725"/>
          </a:xfrm>
          <a:prstGeom prst="rect">
            <a:avLst/>
          </a:prstGeom>
        </p:spPr>
      </p:pic>
      <p:pic>
        <p:nvPicPr>
          <p:cNvPr id="26" name="Image 25" descr="Une image contenant personne, habits, intérieur, femme&#10;&#10;Description générée automatiquement">
            <a:extLst>
              <a:ext uri="{FF2B5EF4-FFF2-40B4-BE49-F238E27FC236}">
                <a16:creationId xmlns:a16="http://schemas.microsoft.com/office/drawing/2014/main" id="{061DBE69-F9DC-4361-A3BA-3C8830CB6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64" y="3534929"/>
            <a:ext cx="1228725" cy="122872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F7BA41D-A89D-46E0-A2D9-95934BA92950}"/>
              </a:ext>
            </a:extLst>
          </p:cNvPr>
          <p:cNvSpPr txBox="1"/>
          <p:nvPr/>
        </p:nvSpPr>
        <p:spPr>
          <a:xfrm>
            <a:off x="3987714" y="4809703"/>
            <a:ext cx="224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Stéphane PHILIPPART</a:t>
            </a:r>
          </a:p>
          <a:p>
            <a:pPr algn="ctr"/>
            <a:r>
              <a:rPr lang="fr-FR" dirty="0"/>
              <a:t>@</a:t>
            </a:r>
            <a:r>
              <a:rPr lang="fr-FR" dirty="0" err="1"/>
              <a:t>wildagsx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110B58E-7432-45DB-9CED-2BFD9401A962}"/>
              </a:ext>
            </a:extLst>
          </p:cNvPr>
          <p:cNvSpPr txBox="1"/>
          <p:nvPr/>
        </p:nvSpPr>
        <p:spPr>
          <a:xfrm>
            <a:off x="6703326" y="4809703"/>
            <a:ext cx="140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Fanny KLAUK</a:t>
            </a:r>
          </a:p>
          <a:p>
            <a:pPr algn="ctr"/>
            <a:r>
              <a:rPr lang="fr-FR" dirty="0"/>
              <a:t>@klf37</a:t>
            </a:r>
          </a:p>
        </p:txBody>
      </p:sp>
    </p:spTree>
    <p:extLst>
      <p:ext uri="{BB962C8B-B14F-4D97-AF65-F5344CB8AC3E}">
        <p14:creationId xmlns:p14="http://schemas.microsoft.com/office/powerpoint/2010/main" val="349520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C4082-C93B-49B2-A6D8-0CBD8DCFD662}"/>
              </a:ext>
            </a:extLst>
          </p:cNvPr>
          <p:cNvSpPr/>
          <p:nvPr/>
        </p:nvSpPr>
        <p:spPr>
          <a:xfrm rot="1335380">
            <a:off x="-272419" y="-1896390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D326-5817-4760-8523-9858008D5455}"/>
              </a:ext>
            </a:extLst>
          </p:cNvPr>
          <p:cNvSpPr/>
          <p:nvPr/>
        </p:nvSpPr>
        <p:spPr>
          <a:xfrm rot="1335380">
            <a:off x="11115670" y="994367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F028D-48AE-43FC-BC6F-1D4077E58F18}"/>
              </a:ext>
            </a:extLst>
          </p:cNvPr>
          <p:cNvSpPr/>
          <p:nvPr/>
        </p:nvSpPr>
        <p:spPr>
          <a:xfrm rot="1335380">
            <a:off x="-1000222" y="-2706235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11841-374A-49DB-9A4A-F78FE742F091}"/>
              </a:ext>
            </a:extLst>
          </p:cNvPr>
          <p:cNvSpPr/>
          <p:nvPr/>
        </p:nvSpPr>
        <p:spPr>
          <a:xfrm rot="1335380">
            <a:off x="11666456" y="1089102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6A024B-53BB-410B-A945-DA220CAC30A5}"/>
              </a:ext>
            </a:extLst>
          </p:cNvPr>
          <p:cNvCxnSpPr/>
          <p:nvPr/>
        </p:nvCxnSpPr>
        <p:spPr>
          <a:xfrm>
            <a:off x="3398982" y="609600"/>
            <a:ext cx="0" cy="480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56A719-37A6-49D4-9B9C-2E440D3CEC0E}"/>
              </a:ext>
            </a:extLst>
          </p:cNvPr>
          <p:cNvCxnSpPr/>
          <p:nvPr/>
        </p:nvCxnSpPr>
        <p:spPr>
          <a:xfrm>
            <a:off x="3437082" y="1133475"/>
            <a:ext cx="0" cy="4802909"/>
          </a:xfrm>
          <a:prstGeom prst="line">
            <a:avLst/>
          </a:prstGeom>
          <a:ln w="38100">
            <a:solidFill>
              <a:srgbClr val="FAA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91B4F67-8F77-4B98-8C53-EC1F1E35C8F1}"/>
              </a:ext>
            </a:extLst>
          </p:cNvPr>
          <p:cNvSpPr txBox="1"/>
          <p:nvPr/>
        </p:nvSpPr>
        <p:spPr>
          <a:xfrm>
            <a:off x="529661" y="3106988"/>
            <a:ext cx="240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PRECISIONS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9A1FF6-FD52-431D-BE2C-356B5603EBD1}"/>
              </a:ext>
            </a:extLst>
          </p:cNvPr>
          <p:cNvSpPr txBox="1"/>
          <p:nvPr/>
        </p:nvSpPr>
        <p:spPr>
          <a:xfrm>
            <a:off x="3962400" y="2734841"/>
            <a:ext cx="509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La séance sera filmée / photographiée.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767015-D690-4067-BA6C-F47745E4D73B}"/>
              </a:ext>
            </a:extLst>
          </p:cNvPr>
          <p:cNvSpPr txBox="1"/>
          <p:nvPr/>
        </p:nvSpPr>
        <p:spPr>
          <a:xfrm>
            <a:off x="3962399" y="3741287"/>
            <a:ext cx="605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Une collation sera proposée post-présentation.</a:t>
            </a:r>
          </a:p>
        </p:txBody>
      </p:sp>
    </p:spTree>
    <p:extLst>
      <p:ext uri="{BB962C8B-B14F-4D97-AF65-F5344CB8AC3E}">
        <p14:creationId xmlns:p14="http://schemas.microsoft.com/office/powerpoint/2010/main" val="32668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C4082-C93B-49B2-A6D8-0CBD8DCFD662}"/>
              </a:ext>
            </a:extLst>
          </p:cNvPr>
          <p:cNvSpPr/>
          <p:nvPr/>
        </p:nvSpPr>
        <p:spPr>
          <a:xfrm rot="1335380">
            <a:off x="-272419" y="-1896390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F028D-48AE-43FC-BC6F-1D4077E58F18}"/>
              </a:ext>
            </a:extLst>
          </p:cNvPr>
          <p:cNvSpPr/>
          <p:nvPr/>
        </p:nvSpPr>
        <p:spPr>
          <a:xfrm rot="1335380">
            <a:off x="-1000222" y="-2706235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6A024B-53BB-410B-A945-DA220CAC30A5}"/>
              </a:ext>
            </a:extLst>
          </p:cNvPr>
          <p:cNvCxnSpPr/>
          <p:nvPr/>
        </p:nvCxnSpPr>
        <p:spPr>
          <a:xfrm>
            <a:off x="3398982" y="609600"/>
            <a:ext cx="0" cy="480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56A719-37A6-49D4-9B9C-2E440D3CEC0E}"/>
              </a:ext>
            </a:extLst>
          </p:cNvPr>
          <p:cNvCxnSpPr/>
          <p:nvPr/>
        </p:nvCxnSpPr>
        <p:spPr>
          <a:xfrm>
            <a:off x="3437082" y="1133475"/>
            <a:ext cx="0" cy="4802909"/>
          </a:xfrm>
          <a:prstGeom prst="line">
            <a:avLst/>
          </a:prstGeom>
          <a:ln w="38100">
            <a:solidFill>
              <a:srgbClr val="FAA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91B4F67-8F77-4B98-8C53-EC1F1E35C8F1}"/>
              </a:ext>
            </a:extLst>
          </p:cNvPr>
          <p:cNvSpPr txBox="1"/>
          <p:nvPr/>
        </p:nvSpPr>
        <p:spPr>
          <a:xfrm>
            <a:off x="71484" y="2822971"/>
            <a:ext cx="3320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Merci,</a:t>
            </a:r>
          </a:p>
          <a:p>
            <a:pPr algn="ctr"/>
            <a:r>
              <a:rPr lang="fr-FR" sz="3600" dirty="0"/>
              <a:t>c’était chouette!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D326-5817-4760-8523-9858008D5455}"/>
              </a:ext>
            </a:extLst>
          </p:cNvPr>
          <p:cNvSpPr/>
          <p:nvPr/>
        </p:nvSpPr>
        <p:spPr>
          <a:xfrm rot="1335380">
            <a:off x="11115670" y="994367"/>
            <a:ext cx="550833" cy="10071387"/>
          </a:xfrm>
          <a:prstGeom prst="rect">
            <a:avLst/>
          </a:prstGeom>
          <a:solidFill>
            <a:srgbClr val="FA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11841-374A-49DB-9A4A-F78FE742F091}"/>
              </a:ext>
            </a:extLst>
          </p:cNvPr>
          <p:cNvSpPr/>
          <p:nvPr/>
        </p:nvSpPr>
        <p:spPr>
          <a:xfrm rot="1335380">
            <a:off x="11666456" y="1089102"/>
            <a:ext cx="1051088" cy="10071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78E1F7-B7FB-4161-859E-82C62C84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77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115</Words>
  <Application>Microsoft Office PowerPoint</Application>
  <PresentationFormat>Grand écran</PresentationFormat>
  <Paragraphs>31</Paragraphs>
  <Slides>6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Fanny Klauk</dc:creator>
  <cp:lastModifiedBy>Fanny Klauk</cp:lastModifiedBy>
  <cp:revision>42</cp:revision>
  <dcterms:created xsi:type="dcterms:W3CDTF">2019-10-20T14:04:23Z</dcterms:created>
  <dcterms:modified xsi:type="dcterms:W3CDTF">2019-12-11T13:06:38Z</dcterms:modified>
</cp:coreProperties>
</file>