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7FC5C-939D-4756-9D3B-EB7D657B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B18EDC-4BFA-4B3F-A408-79040C4BE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91788-78D2-442D-98BD-0A56E028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81329-256D-4135-B534-ED420D74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9D26-5F0E-467D-9B6D-AEF4B238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4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6F5C2-9EDE-42BC-B006-34D8850B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2CFA8-6EA7-4F8E-95A4-ED4A54BB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E18E3-4221-40B9-99BA-CE8391FE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872FB-28C5-4FBD-B2BA-5710EC36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2E4F-ED2C-4FC8-BADA-04D91238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E02A23-B39D-4A9C-A968-8DE933187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E02FF-F4ED-4426-910C-78B3C84B3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F8A45-5C92-4D6C-B4CD-7683164E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AC36E-8CF4-422C-BB6E-D515EA72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2055F-C38F-4803-BA99-051899E6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421B2-242A-4398-964D-7E2AB158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0E69C-1E73-4CC1-8589-8C795F8D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FED2E-12EA-4553-A392-A1DD909E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9F9B-96F9-4E7F-B812-8CD76EBA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A7684-49E2-4C67-983F-26B55E00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9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FF9E8-8AA5-4F6B-B321-BEEE86B6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C47C6-F05E-47BE-A968-CCB6B163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5022E-5AD3-4F68-AA0A-B1D83265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1E1A2-0FE0-4288-9BD5-389ABE67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0521D-264E-412C-B9E0-08CEB97B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4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0A426-0A3D-4AA5-AAB1-418F7B6F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F7D5F-DEAD-4ACE-82F8-DC459C83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42B43-0568-41E5-91B2-6CE52CAA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0FE3D-C525-4355-A30E-AF378897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31B67-5145-4792-80FA-6DA9BD7B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607F5-EC29-48A9-8067-65FDDB62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8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49B5D-5ADB-4311-9143-D884CD58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D1E3B-62E7-49EE-9730-176DD97D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BE102-044D-4C54-BB1C-5E5CC903D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41467B-D3CA-4AF2-ADD4-07F6CEEA1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854EF-C80A-440F-92F6-E8519D3E7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7E852F-B627-43E6-90A2-A4DE0547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5C3C13-8D14-463E-AD54-D20126B2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E7C08B-9394-410B-AF59-248B78E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CB30-E2D7-416B-9A26-5C2144E3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77618-C0AA-44C5-BA8F-F8B3A1F1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39BA7-ABB0-4A9F-8947-DF965F97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30AD7F-BA9E-47FA-9592-8C783B98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C4B63A-1AD5-4821-ACFA-F0DFFA91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3E652-7D2F-46DD-90E1-91A8DFEA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B6DCB-9E50-472C-B95E-39653F4E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5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09C0-06C3-405A-AB56-F8E2318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67EB-F493-4495-A6A9-C025924B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F7A30-76CE-4698-A921-11210DA3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F40EC-525B-4028-82F9-73924172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AA37E-7E9F-4A24-B9FC-E89BADBF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5B9E1-0FCC-4E9A-BBB1-3096C068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5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C900D-2FBE-4A77-8C99-A7DFDF46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1CE23C-7693-4499-8466-BFD0BB46F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CF7AFC-5E4E-4993-8413-F029EFE0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F4F88-A1F0-4B00-B497-5D5D8032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F0FF3-D714-4280-AA97-B54DEDF5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46EDF-F274-4A4D-BDB5-CC102321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3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0BDAC7-37B9-4F9B-98D1-B3566906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63F08-78D4-40B0-8263-4FD9A613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36C37-AF8B-4306-9027-BB4B120F5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37D3-B79E-40FD-A437-52A25425FAA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62ADC-D8E8-41B4-A0E3-99194E8BC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76552-EEED-4485-B247-954C78CAE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9205-1E1C-4C58-BC17-3E2712A0A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8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331A8-5D24-4062-A5E5-4D385DF4E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네트워크프로그래밍 실습</a:t>
            </a:r>
            <a:r>
              <a:rPr lang="en-US" altLang="ko-KR" dirty="0"/>
              <a:t>02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ABFE90-BEBB-4749-ACDA-E386D096A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ko-KR" altLang="en-US" dirty="0"/>
              <a:t>휴먼지능정보공학과 </a:t>
            </a:r>
            <a:r>
              <a:rPr lang="en-US" altLang="ko-KR" dirty="0"/>
              <a:t>201810771 </a:t>
            </a:r>
            <a:r>
              <a:rPr lang="ko-KR" altLang="en-US" dirty="0"/>
              <a:t>박태정</a:t>
            </a:r>
          </a:p>
        </p:txBody>
      </p:sp>
    </p:spTree>
    <p:extLst>
      <p:ext uri="{BB962C8B-B14F-4D97-AF65-F5344CB8AC3E}">
        <p14:creationId xmlns:p14="http://schemas.microsoft.com/office/powerpoint/2010/main" val="29787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AD5E-CDD0-4B0E-AD5B-8FACE56C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668"/>
            <a:ext cx="10515600" cy="4445414"/>
          </a:xfrm>
        </p:spPr>
        <p:txBody>
          <a:bodyPr>
            <a:normAutofit/>
          </a:bodyPr>
          <a:lstStyle/>
          <a:p>
            <a:r>
              <a:rPr lang="ko-KR" altLang="en-US" dirty="0"/>
              <a:t>●결국 실습</a:t>
            </a:r>
            <a:r>
              <a:rPr lang="en-US" altLang="ko-KR" dirty="0"/>
              <a:t>02-3</a:t>
            </a:r>
            <a:r>
              <a:rPr lang="ko-KR" altLang="en-US" dirty="0"/>
              <a:t>번 </a:t>
            </a:r>
            <a:r>
              <a:rPr lang="en-US" altLang="ko-KR" dirty="0"/>
              <a:t>IP header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중 추가로 바뀌는 </a:t>
            </a:r>
            <a:r>
              <a:rPr lang="en-US" altLang="ko-KR" dirty="0"/>
              <a:t>field</a:t>
            </a:r>
            <a:r>
              <a:rPr lang="ko-KR" altLang="en-US" dirty="0"/>
              <a:t>는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live field, Header Checksum field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44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DAB4B-1C1B-40ED-9990-0D71F312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" y="365126"/>
            <a:ext cx="10822651" cy="108201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★실습</a:t>
            </a:r>
            <a:r>
              <a:rPr lang="en-US" altLang="ko-KR" sz="3200" dirty="0"/>
              <a:t>02-4</a:t>
            </a:r>
            <a:r>
              <a:rPr lang="ko-KR" altLang="en-US" sz="3200" dirty="0"/>
              <a:t>번</a:t>
            </a:r>
            <a:r>
              <a:rPr lang="en-US" altLang="ko-KR" sz="3200" dirty="0"/>
              <a:t> </a:t>
            </a:r>
            <a:r>
              <a:rPr lang="ko-KR" altLang="en-US" sz="3200" dirty="0"/>
              <a:t>해당 </a:t>
            </a:r>
            <a:r>
              <a:rPr lang="en-US" altLang="ko-KR" sz="3200" dirty="0"/>
              <a:t>NAT router</a:t>
            </a:r>
            <a:r>
              <a:rPr lang="ko-KR" altLang="en-US" sz="3200" dirty="0"/>
              <a:t>의 </a:t>
            </a:r>
            <a:r>
              <a:rPr lang="en-US" altLang="ko-KR" sz="3200" dirty="0"/>
              <a:t>NAT Translation Table</a:t>
            </a:r>
            <a:r>
              <a:rPr lang="ko-KR" altLang="en-US" sz="3200" dirty="0"/>
              <a:t>을 작성하라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4D942-7A76-4523-9B0E-36EAEE68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039" y="1542554"/>
            <a:ext cx="10180720" cy="823912"/>
          </a:xfrm>
        </p:spPr>
        <p:txBody>
          <a:bodyPr/>
          <a:lstStyle/>
          <a:p>
            <a:r>
              <a:rPr lang="ko-KR" altLang="en-US" dirty="0"/>
              <a:t>●두 </a:t>
            </a:r>
            <a:r>
              <a:rPr lang="ko-KR" altLang="en-US" dirty="0" err="1"/>
              <a:t>포트넘버가</a:t>
            </a:r>
            <a:r>
              <a:rPr lang="ko-KR" altLang="en-US" dirty="0"/>
              <a:t> 같으므로 그림으로 표현해보면 다음 슬라이드와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4724FD6C-0E1E-48D2-8034-52F0627EE8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2705910"/>
            <a:ext cx="5517321" cy="3265519"/>
          </a:xfrm>
        </p:spPr>
      </p:pic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BB8A0AAD-737D-45D6-91E4-CF325C418B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05909"/>
            <a:ext cx="5517321" cy="3265519"/>
          </a:xfrm>
        </p:spPr>
      </p:pic>
    </p:spTree>
    <p:extLst>
      <p:ext uri="{BB962C8B-B14F-4D97-AF65-F5344CB8AC3E}">
        <p14:creationId xmlns:p14="http://schemas.microsoft.com/office/powerpoint/2010/main" val="118778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16119-F2C5-4011-9303-CEB3475B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●</a:t>
            </a:r>
            <a:r>
              <a:rPr lang="en-US" altLang="ko-KR" sz="4400" dirty="0"/>
              <a:t> NAT router</a:t>
            </a:r>
            <a:r>
              <a:rPr lang="ko-KR" altLang="en-US" sz="4400" dirty="0"/>
              <a:t>의 </a:t>
            </a:r>
            <a:r>
              <a:rPr lang="en-US" altLang="ko-KR" sz="4400" dirty="0"/>
              <a:t>NAT Translation Table</a:t>
            </a:r>
            <a:endParaRPr lang="ko-KR" altLang="en-US" dirty="0"/>
          </a:p>
        </p:txBody>
      </p:sp>
      <p:pic>
        <p:nvPicPr>
          <p:cNvPr id="5" name="내용 개체 틀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ACA7E14B-5F12-492C-9A33-D01C46FFD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23038" y="-115295"/>
            <a:ext cx="4874150" cy="8619216"/>
          </a:xfrm>
        </p:spPr>
      </p:pic>
    </p:spTree>
    <p:extLst>
      <p:ext uri="{BB962C8B-B14F-4D97-AF65-F5344CB8AC3E}">
        <p14:creationId xmlns:p14="http://schemas.microsoft.com/office/powerpoint/2010/main" val="211810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2028F-E1D5-4E96-A113-BE520A5C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412" y="763324"/>
            <a:ext cx="2269173" cy="777240"/>
          </a:xfrm>
        </p:spPr>
        <p:txBody>
          <a:bodyPr/>
          <a:lstStyle/>
          <a:p>
            <a:r>
              <a:rPr lang="ko-KR" altLang="en-US" dirty="0"/>
              <a:t>●시행착오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ABC5A2-6D7B-470C-BD1D-FD870DB45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1882" y="2160767"/>
            <a:ext cx="7545787" cy="3811588"/>
          </a:xfrm>
        </p:spPr>
        <p:txBody>
          <a:bodyPr/>
          <a:lstStyle/>
          <a:p>
            <a:r>
              <a:rPr lang="ko-KR" altLang="en-US" dirty="0"/>
              <a:t>라우터에서 변환된 소스주소의 </a:t>
            </a:r>
            <a:r>
              <a:rPr lang="ko-KR" altLang="en-US" dirty="0" err="1"/>
              <a:t>포트넘버가</a:t>
            </a:r>
            <a:r>
              <a:rPr lang="ko-KR" altLang="en-US" dirty="0"/>
              <a:t> 라우터에서 변환되기 전 </a:t>
            </a:r>
            <a:r>
              <a:rPr lang="ko-KR" altLang="en-US" dirty="0" err="1"/>
              <a:t>포트넘버와</a:t>
            </a:r>
            <a:r>
              <a:rPr lang="ko-KR" altLang="en-US" dirty="0"/>
              <a:t> 같아서 뭔가 이걸 가지고 내부 호스트를 구분한다고 들었는데 </a:t>
            </a:r>
            <a:r>
              <a:rPr lang="ko-KR" altLang="en-US" dirty="0" err="1"/>
              <a:t>달라야되는</a:t>
            </a:r>
            <a:r>
              <a:rPr lang="ko-KR" altLang="en-US" dirty="0"/>
              <a:t> 것 아닌가 싶었는데 구글에도 쳐보고 수업도 다시 들어보니 적당한 </a:t>
            </a:r>
            <a:r>
              <a:rPr lang="ko-KR" altLang="en-US" dirty="0" err="1"/>
              <a:t>포트넘버로</a:t>
            </a:r>
            <a:r>
              <a:rPr lang="ko-KR" altLang="en-US" dirty="0"/>
              <a:t> 알아서 배정한다는 것을 듣고 같을 수도 있겠다고 생각했습니다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2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지도이(가) 표시된 사진&#10;&#10;자동 생성된 설명">
            <a:extLst>
              <a:ext uri="{FF2B5EF4-FFF2-40B4-BE49-F238E27FC236}">
                <a16:creationId xmlns:a16="http://schemas.microsoft.com/office/drawing/2014/main" id="{A315B6DC-E18A-4892-9B62-675D81353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90" y="755373"/>
            <a:ext cx="6822220" cy="511361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34BF6-DDD7-4218-BF49-5F717C720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4372" y="2297927"/>
            <a:ext cx="3932237" cy="1359673"/>
          </a:xfrm>
        </p:spPr>
        <p:txBody>
          <a:bodyPr/>
          <a:lstStyle/>
          <a:p>
            <a:r>
              <a:rPr lang="ko-KR" altLang="en-US" dirty="0"/>
              <a:t>●실습을 시작하기위해 두개의 </a:t>
            </a:r>
            <a:r>
              <a:rPr lang="en-US" altLang="ko-KR" dirty="0"/>
              <a:t>trace</a:t>
            </a:r>
            <a:r>
              <a:rPr lang="ko-KR" altLang="en-US" dirty="0"/>
              <a:t>파일을 다운받았습니다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20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D652-5434-4CBC-8580-D4F12502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6" y="952293"/>
            <a:ext cx="4175677" cy="242316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★실습</a:t>
            </a:r>
            <a:r>
              <a:rPr lang="en-US" altLang="ko-KR" sz="2400" dirty="0"/>
              <a:t>02-1</a:t>
            </a:r>
            <a:r>
              <a:rPr lang="ko-KR" altLang="en-US" sz="2400" dirty="0"/>
              <a:t>번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/>
              <a:t>NAT_HOME_side</a:t>
            </a:r>
            <a:r>
              <a:rPr lang="ko-KR" altLang="en-US" sz="2400" dirty="0"/>
              <a:t>와</a:t>
            </a:r>
            <a:r>
              <a:rPr lang="en-US" altLang="ko-KR" sz="2400" dirty="0" err="1"/>
              <a:t>NAT_ISP_side</a:t>
            </a:r>
            <a:r>
              <a:rPr lang="ko-KR" altLang="en-US" sz="2400" dirty="0"/>
              <a:t>를 동시에 관찰하면서 </a:t>
            </a:r>
            <a:r>
              <a:rPr lang="en-US" altLang="ko-KR" sz="2400" dirty="0"/>
              <a:t>“http&amp;&amp;</a:t>
            </a:r>
            <a:r>
              <a:rPr lang="en-US" altLang="ko-KR" sz="2400" dirty="0" err="1"/>
              <a:t>ip.addr</a:t>
            </a:r>
            <a:r>
              <a:rPr lang="en-US" altLang="ko-KR" sz="2400" dirty="0"/>
              <a:t>==64.233.169.104”</a:t>
            </a:r>
            <a:r>
              <a:rPr lang="ko-KR" altLang="en-US" sz="2400" dirty="0"/>
              <a:t>로 </a:t>
            </a:r>
            <a:r>
              <a:rPr lang="en-US" altLang="ko-KR" sz="2400" dirty="0"/>
              <a:t>display filter</a:t>
            </a:r>
            <a:r>
              <a:rPr lang="ko-KR" altLang="en-US" sz="2400" dirty="0"/>
              <a:t>를 실행하라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707E5-3FD1-4EA3-9746-1CCC0B70A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65" y="3610707"/>
            <a:ext cx="3932237" cy="1324709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● 두 파일을 실행하고 </a:t>
            </a:r>
            <a:r>
              <a:rPr lang="en-US" altLang="ko-KR" sz="1600" dirty="0"/>
              <a:t>http&amp;&amp;</a:t>
            </a:r>
            <a:r>
              <a:rPr lang="en-US" altLang="ko-KR" sz="1600" dirty="0" err="1"/>
              <a:t>ip.addr</a:t>
            </a:r>
            <a:r>
              <a:rPr lang="en-US" altLang="ko-KR" sz="1600" dirty="0"/>
              <a:t>==64.233.169.104</a:t>
            </a:r>
            <a:r>
              <a:rPr lang="ko-KR" altLang="en-US" sz="1600" dirty="0"/>
              <a:t>을 입력하여 실행한 </a:t>
            </a:r>
            <a:r>
              <a:rPr lang="ko-KR" altLang="en-US" dirty="0"/>
              <a:t>결과입니다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내용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5000737B-97EB-4F06-89D8-2F7666713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722090"/>
            <a:ext cx="6172200" cy="4438078"/>
          </a:xfrm>
        </p:spPr>
      </p:pic>
    </p:spTree>
    <p:extLst>
      <p:ext uri="{BB962C8B-B14F-4D97-AF65-F5344CB8AC3E}">
        <p14:creationId xmlns:p14="http://schemas.microsoft.com/office/powerpoint/2010/main" val="126827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47BA-56D3-4C1D-8F4B-30F4A4D3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★실습</a:t>
            </a:r>
            <a:r>
              <a:rPr lang="en-US" altLang="ko-KR" sz="2800" dirty="0"/>
              <a:t>02-2</a:t>
            </a:r>
            <a:r>
              <a:rPr lang="ko-KR" altLang="en-US" sz="2800" dirty="0"/>
              <a:t>번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Home </a:t>
            </a:r>
            <a:r>
              <a:rPr lang="en-US" altLang="ko-KR" sz="2800" dirty="0" err="1"/>
              <a:t>networ</a:t>
            </a:r>
            <a:r>
              <a:rPr lang="ko-KR" altLang="en-US" sz="2800" dirty="0"/>
              <a:t>의 </a:t>
            </a:r>
            <a:r>
              <a:rPr lang="en-US" altLang="ko-KR" sz="2800" dirty="0"/>
              <a:t>IP</a:t>
            </a:r>
            <a:r>
              <a:rPr lang="ko-KR" altLang="en-US" sz="2800" dirty="0"/>
              <a:t>주소가 </a:t>
            </a:r>
            <a:r>
              <a:rPr lang="en-US" altLang="ko-KR" sz="2800" dirty="0"/>
              <a:t>NAT router</a:t>
            </a:r>
            <a:r>
              <a:rPr lang="ko-KR" altLang="en-US" sz="2800" dirty="0"/>
              <a:t>를 거치면서 어떻게 변하는지 관찰하라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F5B9F-5C58-42E3-B8A6-C5B53DFF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601" y="1703350"/>
            <a:ext cx="5157787" cy="112908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●먼저 </a:t>
            </a:r>
            <a:r>
              <a:rPr lang="en-US" altLang="ko-KR" dirty="0" err="1"/>
              <a:t>NAT_home_side</a:t>
            </a:r>
            <a:r>
              <a:rPr lang="ko-KR" altLang="en-US" dirty="0"/>
              <a:t>의 첫번째를 보면 </a:t>
            </a:r>
            <a:r>
              <a:rPr lang="en-US" altLang="ko-KR" dirty="0"/>
              <a:t>source</a:t>
            </a:r>
            <a:r>
              <a:rPr lang="ko-KR" altLang="en-US" dirty="0"/>
              <a:t>주소가 </a:t>
            </a:r>
            <a:r>
              <a:rPr lang="en-US" altLang="ko-KR" dirty="0"/>
              <a:t>192.168.1.100</a:t>
            </a:r>
            <a:r>
              <a:rPr lang="ko-KR" altLang="en-US" dirty="0"/>
              <a:t>이고</a:t>
            </a:r>
            <a:r>
              <a:rPr lang="en-US" altLang="ko-KR" dirty="0"/>
              <a:t>, Destination</a:t>
            </a:r>
            <a:r>
              <a:rPr lang="ko-KR" altLang="en-US" dirty="0"/>
              <a:t>은 </a:t>
            </a:r>
            <a:r>
              <a:rPr lang="en-US" altLang="ko-KR" dirty="0"/>
              <a:t>64.233.169.104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FAA54BD-A8F6-4C5B-9D5F-AA2E4B81A9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950836"/>
            <a:ext cx="5477786" cy="3033943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A4E10-5602-48CF-950E-A157E2531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809089"/>
            <a:ext cx="5183188" cy="112908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●</a:t>
            </a:r>
            <a:r>
              <a:rPr lang="en-US" altLang="ko-KR" dirty="0" err="1"/>
              <a:t>NAT_ISP_side</a:t>
            </a:r>
            <a:r>
              <a:rPr lang="ko-KR" altLang="en-US" dirty="0"/>
              <a:t>의 첫번째를 보면 </a:t>
            </a:r>
            <a:r>
              <a:rPr lang="en-US" altLang="ko-KR" dirty="0"/>
              <a:t>source</a:t>
            </a:r>
            <a:r>
              <a:rPr lang="ko-KR" altLang="en-US" dirty="0"/>
              <a:t>주소가 </a:t>
            </a:r>
            <a:r>
              <a:rPr lang="en-US" altLang="ko-KR" dirty="0"/>
              <a:t>71.192.34.104</a:t>
            </a:r>
            <a:r>
              <a:rPr lang="ko-KR" altLang="en-US" dirty="0"/>
              <a:t>이고</a:t>
            </a:r>
            <a:r>
              <a:rPr lang="en-US" altLang="ko-KR" dirty="0"/>
              <a:t>, Destination</a:t>
            </a:r>
            <a:r>
              <a:rPr lang="ko-KR" altLang="en-US" dirty="0"/>
              <a:t>은 </a:t>
            </a:r>
            <a:r>
              <a:rPr lang="en-US" altLang="ko-KR" dirty="0"/>
              <a:t>64.233.169.104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C3A3DC24-E37F-422D-9C95-A13629D60E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5" y="3056575"/>
            <a:ext cx="5183188" cy="2915542"/>
          </a:xfrm>
        </p:spPr>
      </p:pic>
    </p:spTree>
    <p:extLst>
      <p:ext uri="{BB962C8B-B14F-4D97-AF65-F5344CB8AC3E}">
        <p14:creationId xmlns:p14="http://schemas.microsoft.com/office/powerpoint/2010/main" val="154181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DC7CA34-1323-4A3E-A05B-BEEC9C544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5869" y="338138"/>
            <a:ext cx="4626836" cy="61722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32807-5760-481C-861B-E3BC66A3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779227"/>
            <a:ext cx="3932237" cy="4958429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● 이전 슬라이드의 내용을 </a:t>
            </a:r>
            <a:r>
              <a:rPr lang="ko-KR" altLang="en-US" sz="2000" dirty="0" err="1"/>
              <a:t>보기쉽게</a:t>
            </a:r>
            <a:r>
              <a:rPr lang="ko-KR" altLang="en-US" sz="2000" dirty="0"/>
              <a:t> 그림으로 그려보았습니다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Home </a:t>
            </a:r>
            <a:r>
              <a:rPr lang="en-US" altLang="ko-KR" sz="2000" dirty="0" err="1"/>
              <a:t>networ</a:t>
            </a:r>
            <a:r>
              <a:rPr lang="ko-KR" altLang="en-US" sz="2000" dirty="0"/>
              <a:t>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주소가 처음엔 </a:t>
            </a:r>
            <a:r>
              <a:rPr lang="en-US" altLang="ko-KR" sz="2000" dirty="0"/>
              <a:t>192.168.1.100</a:t>
            </a:r>
            <a:r>
              <a:rPr lang="ko-KR" altLang="en-US" sz="2000" dirty="0"/>
              <a:t>이었는데 </a:t>
            </a:r>
            <a:r>
              <a:rPr lang="en-US" altLang="ko-KR" sz="2000" dirty="0"/>
              <a:t>NAT router</a:t>
            </a:r>
            <a:r>
              <a:rPr lang="ko-KR" altLang="en-US" sz="2000" dirty="0"/>
              <a:t>를 거치면서 </a:t>
            </a:r>
            <a:r>
              <a:rPr lang="en-US" altLang="ko-KR" sz="2000" dirty="0"/>
              <a:t>71.192.34.104</a:t>
            </a:r>
            <a:r>
              <a:rPr lang="ko-KR" altLang="en-US" sz="2000" dirty="0"/>
              <a:t>로 바뀐 것을 알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88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41A0-3070-4041-A409-8079247F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★실습</a:t>
            </a:r>
            <a:r>
              <a:rPr lang="en-US" altLang="ko-KR" sz="1800" dirty="0"/>
              <a:t>02-3</a:t>
            </a:r>
            <a:r>
              <a:rPr lang="ko-KR" altLang="en-US" sz="1800" dirty="0"/>
              <a:t>번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Ip header field </a:t>
            </a:r>
            <a:r>
              <a:rPr lang="ko-KR" altLang="en-US" sz="1800" dirty="0"/>
              <a:t>중 어떤 </a:t>
            </a:r>
            <a:r>
              <a:rPr lang="en-US" altLang="ko-KR" sz="1800" dirty="0"/>
              <a:t>field</a:t>
            </a:r>
            <a:r>
              <a:rPr lang="ko-KR" altLang="en-US" sz="1800" dirty="0"/>
              <a:t>가 추가로 변하는가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43F86-DA82-4B58-AC99-0DC554B2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537220"/>
            <a:ext cx="5157787" cy="37851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먼저 </a:t>
            </a:r>
            <a:r>
              <a:rPr lang="en-US" altLang="ko-KR" sz="1800" dirty="0" err="1"/>
              <a:t>isp</a:t>
            </a:r>
            <a:r>
              <a:rPr lang="en-US" altLang="ko-KR" sz="1800" dirty="0"/>
              <a:t> network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ip</a:t>
            </a:r>
            <a:r>
              <a:rPr lang="en-US" altLang="ko-KR" sz="1800" dirty="0"/>
              <a:t> header</a:t>
            </a:r>
            <a:r>
              <a:rPr lang="ko-KR" altLang="en-US" sz="1800" dirty="0"/>
              <a:t>를 가져왔습니다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1C7568D-A32E-4D6C-95CE-9CA4C2EBC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18414"/>
            <a:ext cx="5157787" cy="2981739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C3748A-5B91-4FF5-8024-47ED09710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625" y="1314521"/>
            <a:ext cx="5183188" cy="82391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여기선 </a:t>
            </a:r>
            <a:r>
              <a:rPr lang="en-US" altLang="ko-KR" sz="1800" dirty="0"/>
              <a:t>Home network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ip</a:t>
            </a:r>
            <a:r>
              <a:rPr lang="en-US" altLang="ko-KR" sz="1800" dirty="0"/>
              <a:t> header</a:t>
            </a:r>
            <a:r>
              <a:rPr lang="ko-KR" altLang="en-US" sz="1800" dirty="0"/>
              <a:t>를 가져왔습니다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CC8835C0-0BEE-4066-AED2-7BC54969A8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18414"/>
            <a:ext cx="5183188" cy="2981739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72F9FE-16F5-4B1C-B9DD-D5A099C39B04}"/>
              </a:ext>
            </a:extLst>
          </p:cNvPr>
          <p:cNvSpPr/>
          <p:nvPr/>
        </p:nvSpPr>
        <p:spPr>
          <a:xfrm>
            <a:off x="838199" y="5383033"/>
            <a:ext cx="10615613" cy="10018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Packets bytes window</a:t>
            </a:r>
            <a:r>
              <a:rPr lang="ko-KR" altLang="en-US" dirty="0"/>
              <a:t>를 보면 </a:t>
            </a:r>
            <a:r>
              <a:rPr lang="en-US" altLang="ko-KR" dirty="0"/>
              <a:t>home </a:t>
            </a:r>
            <a:r>
              <a:rPr lang="ko-KR" altLang="en-US" dirty="0"/>
              <a:t>기준으로 </a:t>
            </a:r>
            <a:r>
              <a:rPr lang="en-US" altLang="ko-KR" dirty="0"/>
              <a:t>80</a:t>
            </a:r>
            <a:r>
              <a:rPr lang="ko-KR" altLang="en-US" dirty="0"/>
              <a:t>부터 프로토콜 </a:t>
            </a:r>
            <a:r>
              <a:rPr lang="en-US" altLang="ko-KR" dirty="0"/>
              <a:t>06</a:t>
            </a:r>
            <a:r>
              <a:rPr lang="ko-KR" altLang="en-US" dirty="0"/>
              <a:t>빼고 </a:t>
            </a:r>
            <a:r>
              <a:rPr lang="en-US" altLang="ko-KR" dirty="0"/>
              <a:t>64</a:t>
            </a:r>
            <a:r>
              <a:rPr lang="ko-KR" altLang="en-US" dirty="0"/>
              <a:t>까지 서로 다르므로 소스주소가 변한다는 것은 이미 </a:t>
            </a:r>
            <a:r>
              <a:rPr lang="ko-KR" altLang="en-US" dirty="0" err="1"/>
              <a:t>알고있지만</a:t>
            </a:r>
            <a:r>
              <a:rPr lang="ko-KR" altLang="en-US" dirty="0"/>
              <a:t> 변하는 모든 부분을 다 눌러보고 바이트를 확인한 결과는 다음 슬라이드와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2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2137A-DC0C-407D-B773-B4E61B7B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●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live field</a:t>
            </a:r>
            <a:r>
              <a:rPr lang="ko-KR" altLang="en-US" dirty="0"/>
              <a:t>가 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C272464-39A8-47BC-8D66-EEC6FDF3E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3" y="1781091"/>
            <a:ext cx="5157787" cy="4016904"/>
          </a:xfrm>
        </p:spPr>
      </p:pic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1AD33715-F326-4506-BA56-337BF94EB7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1091"/>
            <a:ext cx="5374721" cy="4016904"/>
          </a:xfrm>
        </p:spPr>
      </p:pic>
    </p:spTree>
    <p:extLst>
      <p:ext uri="{BB962C8B-B14F-4D97-AF65-F5344CB8AC3E}">
        <p14:creationId xmlns:p14="http://schemas.microsoft.com/office/powerpoint/2010/main" val="133610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E7518-F198-4EF6-96EC-59D347FF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●</a:t>
            </a:r>
            <a:r>
              <a:rPr lang="en-US" altLang="ko-KR" dirty="0"/>
              <a:t>Header Checksum field</a:t>
            </a:r>
            <a:r>
              <a:rPr lang="ko-KR" altLang="en-US" dirty="0"/>
              <a:t>가 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1DCFC5E-1AE9-4323-8D5B-3620011B53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19631"/>
            <a:ext cx="5157787" cy="3778365"/>
          </a:xfrm>
        </p:spPr>
      </p:pic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C9D8423E-39E3-42FD-8FA0-C524FB5D24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19631"/>
            <a:ext cx="5183188" cy="3785509"/>
          </a:xfrm>
        </p:spPr>
      </p:pic>
    </p:spTree>
    <p:extLst>
      <p:ext uri="{BB962C8B-B14F-4D97-AF65-F5344CB8AC3E}">
        <p14:creationId xmlns:p14="http://schemas.microsoft.com/office/powerpoint/2010/main" val="3568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FB26-9B47-4EB7-84E7-A379C089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●소스 주소 필드가 변하는 것은 앞에서 미리 안</a:t>
            </a:r>
            <a:r>
              <a:rPr lang="en-US" altLang="ko-KR" dirty="0"/>
              <a:t> </a:t>
            </a:r>
            <a:r>
              <a:rPr lang="ko-KR" altLang="en-US" dirty="0"/>
              <a:t>정보입니다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BB1D029-0D8F-4B44-A3F8-77BD17F8F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8" y="2051437"/>
            <a:ext cx="5464838" cy="3746559"/>
          </a:xfrm>
        </p:spPr>
      </p:pic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FBBBD4B2-4038-4248-A082-1DDA978A23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51437"/>
            <a:ext cx="5464837" cy="3753703"/>
          </a:xfrm>
        </p:spPr>
      </p:pic>
    </p:spTree>
    <p:extLst>
      <p:ext uri="{BB962C8B-B14F-4D97-AF65-F5344CB8AC3E}">
        <p14:creationId xmlns:p14="http://schemas.microsoft.com/office/powerpoint/2010/main" val="204207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312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네트워크프로그래밍 실습02 </vt:lpstr>
      <vt:lpstr>PowerPoint 프레젠테이션</vt:lpstr>
      <vt:lpstr>★실습02-1번 NAT_HOME_side와NAT_ISP_side를 동시에 관찰하면서 “http&amp;&amp;ip.addr==64.233.169.104”로 display filter를 실행하라</vt:lpstr>
      <vt:lpstr>★실습02-2번 Home networ의 IP주소가 NAT router를 거치면서 어떻게 변하는지 관찰하라.</vt:lpstr>
      <vt:lpstr>PowerPoint 프레젠테이션</vt:lpstr>
      <vt:lpstr>★실습02-3번 Ip header field 중 어떤 field가 추가로 변하는가?</vt:lpstr>
      <vt:lpstr>●Time to live field가 변합니다.</vt:lpstr>
      <vt:lpstr>●Header Checksum field가 변합니다.</vt:lpstr>
      <vt:lpstr>●소스 주소 필드가 변하는 것은 앞에서 미리 안 정보입니다.</vt:lpstr>
      <vt:lpstr>●결국 실습02-3번 IP header field중 추가로 바뀌는 field는 Time to live field, Header Checksum field입니다.</vt:lpstr>
      <vt:lpstr>★실습02-4번 해당 NAT router의 NAT Translation Table을 작성하라.</vt:lpstr>
      <vt:lpstr>● NAT router의 NAT Translation Table</vt:lpstr>
      <vt:lpstr>●시행착오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네트워크프로그래밍 실습02 </dc:title>
  <dc:creator>xowjd9469@naver.com</dc:creator>
  <cp:lastModifiedBy>k</cp:lastModifiedBy>
  <cp:revision>21</cp:revision>
  <dcterms:created xsi:type="dcterms:W3CDTF">2021-09-30T03:44:23Z</dcterms:created>
  <dcterms:modified xsi:type="dcterms:W3CDTF">2021-09-30T08:23:55Z</dcterms:modified>
</cp:coreProperties>
</file>