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3159-B189-418B-AD01-DB1131BE5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E0D48-21CA-46FC-9108-81709CB8F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C66A4-AFF3-4851-8931-D34F05CF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23F6F-39A5-4F7D-B000-D634B996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A37CD-EFAC-4F8D-B633-52139F73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ABD5-593D-47A6-A1D5-991E6F35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EEDC36-E00E-4610-A130-3BE0418D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28C3B-697A-4903-8766-0B1F84F4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711E5-12AB-4D3E-BAE2-6DE8FD2A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C2F7A-8453-4B06-B55F-3867AAF5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2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B6552C-30FA-42F8-BBD5-76901EF3D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DC02C-0536-48D5-852B-7D58E2528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19C94-38DB-46BA-B150-124AD768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59738-2C0B-414A-BAD8-70DE62C1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370C2-140C-4C92-8F1D-8A5FA032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6D1D1-D03A-4E81-9895-1E269AAC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BBABA-805A-4B4F-A133-046B783B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AE177-CEF0-420A-8D24-D78F4CE0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5C3ED-7ED3-49B4-964D-C3179CAC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47D6A-9DD1-422A-A646-692ECB7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3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7796B-FB44-4925-93FA-CF79A0F0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E8488-6253-4C44-9DBB-066C2C0B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10B2-3C36-4DE6-A1F7-CC5E4699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49B21-7D00-493B-8C81-A48EE591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9502C-5407-47AF-8119-7C2A2501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DB2BC-249F-4A49-8BDE-3F5949E4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51AD3-C86A-4E73-A567-E5FAA2C9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A412E-8542-42DB-800F-3CECCF444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CE3D6-626F-4F3E-BB5D-754A441D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48265-1373-4279-B931-A03BF1DE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33E06-3136-4139-BC17-FC7D54A2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75A40-1F54-47FF-A730-348E5971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4200F-1E05-4972-AF1C-D7DEFA95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3EA7C-61B6-4773-B5EC-070E24E4E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AFF319-2959-4EB5-ADCA-E6F67AE1B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FA276-513B-47FF-B21A-6112041D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C5517-C219-440D-A4B0-55ADDBE8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42E4A-1EB4-4807-9D8F-A53B4FD3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F9F0BE-8951-4BDC-92A0-284F8452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1E362-E9B8-4D3C-86A6-F2C3C18A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2E675-DEDF-4B1C-81BB-DED9B678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F8967-96E2-4ACF-9BE5-3029EEFD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671901-C618-42ED-A1F7-EE541251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4D338-B787-4C3A-9175-26815C89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86536-9F08-4B48-8002-3E9B1E5D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3EC8D-668F-4D12-8ACA-BC425DA5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9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93416-B3D7-45C5-AA98-253EE2C4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71632-7C4E-4CD4-9DD6-86A2D383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08DE0-1B49-424F-889B-C427FE361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C6174-6EEE-43F7-8099-4A064331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873B6-2DB2-44CE-8CD3-5E41D95F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235AF-19C7-4498-8E60-91928D21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4F81C-43A4-4A2C-9675-FD07A26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966ACE-7B69-4041-8797-A28EB04E0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EA566-1825-4654-BDAF-47036559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6DF45-6CFA-47EB-9C4B-57757DB4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B627-0209-4969-BAE5-737F2D8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3855E-0D04-4D36-8FF8-04CCACD8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6780C4-741B-441A-9E8C-9B80FB4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057CF-D93F-4D4F-9034-1D2F9F33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AFD8F-F25E-4169-8245-897DACD5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C8B4-326A-447F-B0B2-4C3FD13F0B6D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0E4C-9298-4999-AD4F-BF7503AF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767C1-0E9B-4A53-89B3-08C36647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0F30-7E33-499A-B0E3-9947EC88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09FFF-1C7A-40BB-9E44-6F06D8CA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네트워크프로그래밍 </a:t>
            </a:r>
            <a:r>
              <a:rPr lang="en-US" altLang="ko-KR" sz="4800" dirty="0"/>
              <a:t>3</a:t>
            </a:r>
            <a:r>
              <a:rPr lang="ko-KR" altLang="en-US" sz="4800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01FBB-AA83-4A50-9925-4C7A42CE4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휴먼지능정보공학과 </a:t>
            </a:r>
            <a:r>
              <a:rPr lang="en-US" altLang="ko-KR" dirty="0"/>
              <a:t>201810771</a:t>
            </a:r>
            <a:r>
              <a:rPr lang="ko-KR" altLang="en-US" dirty="0"/>
              <a:t> 박태정</a:t>
            </a:r>
          </a:p>
        </p:txBody>
      </p:sp>
    </p:spTree>
    <p:extLst>
      <p:ext uri="{BB962C8B-B14F-4D97-AF65-F5344CB8AC3E}">
        <p14:creationId xmlns:p14="http://schemas.microsoft.com/office/powerpoint/2010/main" val="271385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77457-E124-42B5-8824-7EDBD75A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Start packet capture in Wireshark.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88FA7FC1-24FA-4DF3-896E-C49BCAEDDB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5343277" y="987425"/>
            <a:ext cx="6012111" cy="48736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20CE5-EB00-4F53-BE9C-E9A8E5A91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94274"/>
            <a:ext cx="3932237" cy="2974713"/>
          </a:xfrm>
        </p:spPr>
        <p:txBody>
          <a:bodyPr/>
          <a:lstStyle/>
          <a:p>
            <a:r>
              <a:rPr lang="ko-KR" altLang="en-US" dirty="0"/>
              <a:t>●캡쳐를 시작했습니다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72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8FB7B-3F20-49D2-AD64-014EEEEF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5.With your browser, visit the Web page: http://www.ietf.org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8F3CBB41-F1BE-48EE-BEE6-FD49F8FFA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172200" cy="541178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FDCE-E92E-410D-8778-457FC5DC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3788"/>
            <a:ext cx="3932237" cy="2895200"/>
          </a:xfrm>
        </p:spPr>
        <p:txBody>
          <a:bodyPr/>
          <a:lstStyle/>
          <a:p>
            <a:r>
              <a:rPr lang="ko-KR" altLang="en-US" dirty="0"/>
              <a:t>●홈페이지를 방문했습니다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1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58306-E026-487D-9D1C-73145EA0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6.Stop packet capture.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D9E77FD-1E19-4503-98D8-78B97244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199"/>
            <a:ext cx="6172200" cy="541178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B3CC7-3AB6-42E7-982B-37C5C69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7154"/>
            <a:ext cx="3932237" cy="2791833"/>
          </a:xfrm>
        </p:spPr>
        <p:txBody>
          <a:bodyPr/>
          <a:lstStyle/>
          <a:p>
            <a:r>
              <a:rPr lang="ko-KR" altLang="en-US" dirty="0"/>
              <a:t>● 캡쳐를 멈췄습니다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1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B114-A50C-494E-A9D8-042169D5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altLang="ko-KR" dirty="0"/>
              <a:t>DNS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와 </a:t>
            </a:r>
            <a:r>
              <a:rPr lang="en-US" altLang="ko-KR" dirty="0"/>
              <a:t>response message</a:t>
            </a:r>
            <a:r>
              <a:rPr lang="ko-KR" altLang="en-US" dirty="0"/>
              <a:t>들을 확인하라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3B05773-1B46-4878-B311-26AAAE9BB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12249"/>
            <a:ext cx="6172200" cy="511268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8B4DA-3544-43A8-A3B3-F5CFDAC4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95492"/>
            <a:ext cx="3932237" cy="3173496"/>
          </a:xfrm>
        </p:spPr>
        <p:txBody>
          <a:bodyPr/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Are they sent over UDP or TCP?</a:t>
            </a:r>
          </a:p>
          <a:p>
            <a:endParaRPr lang="en-US" altLang="ko-KR" dirty="0"/>
          </a:p>
          <a:p>
            <a:r>
              <a:rPr lang="ko-KR" altLang="en-US" dirty="0"/>
              <a:t>답</a:t>
            </a:r>
            <a:r>
              <a:rPr lang="en-US" altLang="ko-KR" dirty="0"/>
              <a:t>: UDP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98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B0562-CBAE-4BCE-8ECF-94200A01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What is the destination port for the DNS query message? What is the source port of DNS response message?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B0602-D258-435E-8E42-EDA1620F3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●</a:t>
            </a:r>
            <a:r>
              <a:rPr lang="en-US" altLang="ko-KR" sz="2400" dirty="0"/>
              <a:t> DNS query message</a:t>
            </a:r>
            <a:r>
              <a:rPr lang="ko-KR" altLang="en-US" sz="2400" dirty="0"/>
              <a:t>의 </a:t>
            </a:r>
            <a:r>
              <a:rPr lang="en-US" altLang="ko-KR" dirty="0"/>
              <a:t>Destination port </a:t>
            </a:r>
            <a:r>
              <a:rPr lang="ko-KR" altLang="en-US" dirty="0"/>
              <a:t>번호 </a:t>
            </a:r>
            <a:r>
              <a:rPr lang="en-US" altLang="ko-KR" dirty="0"/>
              <a:t>: 53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965A7D84-3A22-4D1E-8A8A-2E04D05DF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2"/>
            <a:ext cx="5157787" cy="3384788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C866EE-06D7-4975-B5EC-426878061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● </a:t>
            </a:r>
            <a:r>
              <a:rPr lang="en-US" altLang="ko-KR" sz="2400" dirty="0"/>
              <a:t>DNS response message</a:t>
            </a:r>
            <a:r>
              <a:rPr lang="ko-KR" altLang="en-US" sz="2400" dirty="0"/>
              <a:t>의 </a:t>
            </a:r>
            <a:r>
              <a:rPr lang="en-US" altLang="ko-KR" dirty="0"/>
              <a:t>source port </a:t>
            </a:r>
            <a:r>
              <a:rPr lang="ko-KR" altLang="en-US" dirty="0"/>
              <a:t>번호 </a:t>
            </a:r>
            <a:r>
              <a:rPr lang="en-US" altLang="ko-KR" dirty="0"/>
              <a:t>: 53</a:t>
            </a:r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ECC5909D-59C3-4F48-89D4-B444E4ECAE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8"/>
            <a:ext cx="5183188" cy="3391932"/>
          </a:xfrm>
        </p:spPr>
      </p:pic>
    </p:spTree>
    <p:extLst>
      <p:ext uri="{BB962C8B-B14F-4D97-AF65-F5344CB8AC3E}">
        <p14:creationId xmlns:p14="http://schemas.microsoft.com/office/powerpoint/2010/main" val="238552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5590D-4091-49C8-B21E-168E665F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/>
              <a:t>3. To what IP address is the DNS query message sent? Use ipconfig to determine the IP address of your local DNS server. Are these two IP addresses the same? 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답 </a:t>
            </a:r>
            <a:r>
              <a:rPr lang="en-US" altLang="ko-KR" sz="2000" dirty="0"/>
              <a:t>: </a:t>
            </a:r>
            <a:r>
              <a:rPr lang="ko-KR" altLang="en-US" sz="2000" dirty="0"/>
              <a:t>같다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3225C-8F6B-4994-860F-E59461DE3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●</a:t>
            </a:r>
            <a:r>
              <a:rPr lang="en-US" altLang="ko-KR" sz="2400" dirty="0"/>
              <a:t>DNS query </a:t>
            </a:r>
            <a:r>
              <a:rPr lang="en-US" altLang="ko-KR" sz="2400" dirty="0" err="1"/>
              <a:t>messag</a:t>
            </a:r>
            <a:r>
              <a:rPr lang="ko-KR" altLang="en-US" sz="2400" dirty="0"/>
              <a:t>는 </a:t>
            </a:r>
            <a:r>
              <a:rPr lang="en-US" altLang="ko-KR" dirty="0"/>
              <a:t>1.214.68.2</a:t>
            </a:r>
            <a:r>
              <a:rPr lang="en-US" altLang="ko-KR" sz="2400" dirty="0"/>
              <a:t> </a:t>
            </a:r>
            <a:r>
              <a:rPr lang="ko-KR" altLang="en-US" sz="2400" dirty="0"/>
              <a:t>주소로 보내짐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7DB0EF-104B-45F3-99D9-8A7F9DC5D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●내 </a:t>
            </a:r>
            <a:r>
              <a:rPr lang="en-US" altLang="ko-KR" dirty="0"/>
              <a:t>local DNS IP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주소</a:t>
            </a:r>
            <a:r>
              <a:rPr lang="en-US" altLang="ko-KR" dirty="0"/>
              <a:t>: 1.214.68.2</a:t>
            </a:r>
            <a:endParaRPr lang="ko-KR" altLang="en-US" dirty="0"/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8E9DFCFA-DC4C-4A83-805B-52B2D289D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5710"/>
            <a:ext cx="5157787" cy="3077843"/>
          </a:xfrm>
        </p:spPr>
      </p:pic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D8575B67-7A16-4D8C-A84D-14B8DF5F07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27297"/>
            <a:ext cx="5476461" cy="3077843"/>
          </a:xfrm>
        </p:spPr>
      </p:pic>
    </p:spTree>
    <p:extLst>
      <p:ext uri="{BB962C8B-B14F-4D97-AF65-F5344CB8AC3E}">
        <p14:creationId xmlns:p14="http://schemas.microsoft.com/office/powerpoint/2010/main" val="160390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84380-3A08-4505-BFD4-C324D975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4.Examine the DNS query message. What “Type” of DNS query is it? Does the query message contain any “answers”?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A5A81-AAE9-41D5-BB2D-0EE5A86D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76649"/>
            <a:ext cx="5157787" cy="580859"/>
          </a:xfrm>
        </p:spPr>
        <p:txBody>
          <a:bodyPr/>
          <a:lstStyle/>
          <a:p>
            <a:r>
              <a:rPr lang="ko-KR" altLang="en-US" dirty="0"/>
              <a:t>●</a:t>
            </a:r>
            <a:r>
              <a:rPr lang="en-US" altLang="ko-KR" dirty="0"/>
              <a:t>DNS</a:t>
            </a:r>
            <a:r>
              <a:rPr lang="ko-KR" altLang="en-US" dirty="0"/>
              <a:t> </a:t>
            </a:r>
            <a:r>
              <a:rPr lang="en-US" altLang="ko-KR" dirty="0"/>
              <a:t>query </a:t>
            </a:r>
            <a:r>
              <a:rPr lang="ko-KR" altLang="en-US" dirty="0"/>
              <a:t>타입 </a:t>
            </a:r>
            <a:r>
              <a:rPr lang="en-US" altLang="ko-KR" dirty="0"/>
              <a:t>: IPv4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C8935A6E-2C14-4678-ABAB-5AE3695C4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2"/>
            <a:ext cx="5157787" cy="290125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945FAC-9F7D-4BCC-B041-B8E4C2FE5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1681163"/>
            <a:ext cx="5640125" cy="823912"/>
          </a:xfrm>
        </p:spPr>
        <p:txBody>
          <a:bodyPr/>
          <a:lstStyle/>
          <a:p>
            <a:r>
              <a:rPr lang="ko-KR" altLang="en-US" dirty="0"/>
              <a:t>●</a:t>
            </a:r>
            <a:r>
              <a:rPr lang="en-US" altLang="ko-KR" dirty="0"/>
              <a:t>Query message answer</a:t>
            </a:r>
            <a:r>
              <a:rPr lang="ko-KR" altLang="en-US" dirty="0"/>
              <a:t> 포함</a:t>
            </a:r>
            <a:r>
              <a:rPr lang="en-US" altLang="ko-KR" dirty="0"/>
              <a:t>? : </a:t>
            </a:r>
            <a:r>
              <a:rPr lang="ko-KR" altLang="en-US" dirty="0"/>
              <a:t>아니요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33E6B68F-2B22-4906-A47A-7D71703EEA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8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54036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0823-6199-4F74-9B84-6CE3E35A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5.Examine the DNS response message. How many “answers” are provided? What do each of these answers contain?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EB58A-CEA3-4763-B95A-F61E759C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02" y="1466231"/>
            <a:ext cx="5377373" cy="82391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●</a:t>
            </a:r>
            <a:r>
              <a:rPr lang="en-US" altLang="ko-KR" sz="2400" dirty="0"/>
              <a:t>DNS response message</a:t>
            </a:r>
            <a:r>
              <a:rPr lang="ko-KR" altLang="en-US" sz="2400" dirty="0"/>
              <a:t>의 </a:t>
            </a:r>
            <a:r>
              <a:rPr lang="en-US" altLang="ko-KR" sz="2400" dirty="0"/>
              <a:t>answer</a:t>
            </a:r>
            <a:r>
              <a:rPr lang="ko-KR" altLang="en-US" sz="2400" dirty="0"/>
              <a:t>의 수</a:t>
            </a:r>
            <a:r>
              <a:rPr lang="en-US" altLang="ko-KR" sz="2400" dirty="0"/>
              <a:t>: 3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634B7E3-612A-46F9-8799-454D977E9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2"/>
            <a:ext cx="5157787" cy="290125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6D2A1-DAEA-45BB-8EDB-5452C8E07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0748"/>
            <a:ext cx="5183188" cy="1089329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●각 </a:t>
            </a:r>
            <a:r>
              <a:rPr lang="en-US" altLang="ko-KR" dirty="0"/>
              <a:t>answer</a:t>
            </a:r>
            <a:r>
              <a:rPr lang="ko-KR" altLang="en-US" dirty="0"/>
              <a:t>가 의미하는 것은</a:t>
            </a:r>
            <a:r>
              <a:rPr lang="en-US" altLang="ko-KR" dirty="0"/>
              <a:t>? : host name</a:t>
            </a:r>
            <a:r>
              <a:rPr lang="ko-KR" altLang="en-US" dirty="0"/>
              <a:t>과 도메인 타입</a:t>
            </a:r>
            <a:r>
              <a:rPr lang="en-US" altLang="ko-KR" dirty="0"/>
              <a:t>,</a:t>
            </a:r>
            <a:r>
              <a:rPr lang="ko-KR" altLang="en-US" dirty="0"/>
              <a:t>도메인 클래스</a:t>
            </a:r>
            <a:r>
              <a:rPr lang="en-US" altLang="ko-KR" dirty="0"/>
              <a:t>, </a:t>
            </a:r>
            <a:r>
              <a:rPr lang="ko-KR" altLang="en-US" dirty="0"/>
              <a:t>데이터 길이</a:t>
            </a:r>
            <a:r>
              <a:rPr lang="en-US" altLang="ko-KR" dirty="0"/>
              <a:t>,</a:t>
            </a:r>
            <a:r>
              <a:rPr lang="ko-KR" altLang="en-US" dirty="0"/>
              <a:t>주소를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B4591CCA-D5F2-47C8-9678-EC153F3944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8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418789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● 시행착오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5092" y="2781056"/>
            <a:ext cx="10515600" cy="2570529"/>
          </a:xfrm>
        </p:spPr>
        <p:txBody>
          <a:bodyPr/>
          <a:lstStyle/>
          <a:p>
            <a:r>
              <a:rPr lang="ko-KR" altLang="en-US" dirty="0" smtClean="0"/>
              <a:t>과제 실습 영상을 교수님께서 잘 찍어주셔서 수업 잘 듣고 과제 </a:t>
            </a:r>
            <a:r>
              <a:rPr lang="ko-KR" altLang="en-US" dirty="0" err="1" smtClean="0"/>
              <a:t>실습영상만</a:t>
            </a:r>
            <a:r>
              <a:rPr lang="ko-KR" altLang="en-US" dirty="0" smtClean="0"/>
              <a:t> 잘 따라가서 큰 무리는 없었습니다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저 스스로 이해했다고 생각한 부분이 잘 </a:t>
            </a:r>
            <a:r>
              <a:rPr lang="ko-KR" altLang="en-US" dirty="0" err="1" smtClean="0"/>
              <a:t>모르겠어서</a:t>
            </a:r>
            <a:r>
              <a:rPr lang="ko-KR" altLang="en-US" dirty="0" smtClean="0"/>
              <a:t> 강의를 다시 들었고 모르는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aliases</a:t>
            </a:r>
            <a:r>
              <a:rPr lang="ko-KR" altLang="en-US" dirty="0" smtClean="0"/>
              <a:t>는 정말 </a:t>
            </a:r>
            <a:r>
              <a:rPr lang="ko-KR" altLang="en-US" dirty="0" err="1" smtClean="0"/>
              <a:t>모르겠어서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구글검색을</a:t>
            </a:r>
            <a:r>
              <a:rPr lang="ko-KR" altLang="en-US" dirty="0" smtClean="0"/>
              <a:t> 하여 여러 블로거들의 글을 보며 배웠습니다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06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8892-0A16-4874-98C2-6C8CA9F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3-1. </a:t>
            </a:r>
            <a:r>
              <a:rPr lang="en-US" altLang="ko-KR" sz="4000" dirty="0" err="1"/>
              <a:t>nslookup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363D6344-83B9-4F4E-B688-12FCEAC77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199"/>
            <a:ext cx="6172200" cy="541178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4DCE3-32E0-4715-A8ED-65B030EB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859" y="2950928"/>
            <a:ext cx="4107166" cy="95614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600" dirty="0"/>
              <a:t>1.Use ipconfig to empty the DNS cache in your host.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답</a:t>
            </a:r>
            <a:r>
              <a:rPr lang="en-US" altLang="ko-KR" dirty="0"/>
              <a:t>: hosts </a:t>
            </a:r>
            <a:r>
              <a:rPr lang="ko-KR" altLang="en-US" dirty="0"/>
              <a:t>를 지우는 작업을 실행하였습니다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29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67437-3306-4A3C-92A7-F22BE9FE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52007"/>
            <a:ext cx="3932237" cy="105752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200" dirty="0"/>
              <a:t>2.Open a CMD window and Run “</a:t>
            </a:r>
            <a:r>
              <a:rPr lang="en-US" altLang="ko-KR" sz="2200" dirty="0" err="1"/>
              <a:t>nslookup</a:t>
            </a:r>
            <a:r>
              <a:rPr lang="en-US" altLang="ko-KR" sz="2200" dirty="0"/>
              <a:t> </a:t>
            </a:r>
            <a:r>
              <a:rPr lang="en-US" altLang="ko-KR" sz="2200" dirty="0">
                <a:hlinkClick r:id="rId2"/>
              </a:rPr>
              <a:t>www.naver.com</a:t>
            </a:r>
            <a:r>
              <a:rPr lang="en-US" altLang="ko-KR" sz="2200" dirty="0"/>
              <a:t>”</a:t>
            </a:r>
            <a:br>
              <a:rPr lang="en-US" altLang="ko-KR" sz="2200" dirty="0"/>
            </a:br>
            <a:endParaRPr lang="ko-KR" altLang="en-US" sz="2200" dirty="0"/>
          </a:p>
        </p:txBody>
      </p:sp>
      <p:pic>
        <p:nvPicPr>
          <p:cNvPr id="6" name="내용 개체 틀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8BF17498-F4EC-48A4-8A37-2DE04A1B4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172200" cy="541178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180D5-8649-4517-8FF0-3ACB1159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92410"/>
            <a:ext cx="3932237" cy="3976577"/>
          </a:xfrm>
        </p:spPr>
        <p:txBody>
          <a:bodyPr/>
          <a:lstStyle/>
          <a:p>
            <a:r>
              <a:rPr lang="ko-KR" altLang="en-US" sz="2000" dirty="0"/>
              <a:t>▶권한 없는 응답이란 무엇인가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답 </a:t>
            </a:r>
            <a:r>
              <a:rPr lang="en-US" altLang="ko-KR" dirty="0"/>
              <a:t>: </a:t>
            </a:r>
            <a:r>
              <a:rPr lang="ko-KR" altLang="en-US" dirty="0"/>
              <a:t>권한 없는 응답의 뜻은 제가 물어본 </a:t>
            </a:r>
            <a:r>
              <a:rPr lang="en-US" altLang="ko-KR" dirty="0"/>
              <a:t>61.41.153.2 </a:t>
            </a:r>
            <a:r>
              <a:rPr lang="ko-KR" altLang="en-US" dirty="0"/>
              <a:t>이 주소에 대한 </a:t>
            </a:r>
            <a:r>
              <a:rPr lang="en-US" altLang="ko-KR" dirty="0"/>
              <a:t>authoritative DNS</a:t>
            </a:r>
            <a:r>
              <a:rPr lang="ko-KR" altLang="en-US" dirty="0"/>
              <a:t>가 아니라는 뜻입니다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4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75C64-4A2C-4A71-B6C1-24ECBEC0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▶ </a:t>
            </a:r>
            <a:r>
              <a:rPr lang="ko-KR" altLang="en-US" sz="2000" dirty="0" err="1"/>
              <a:t>서버란</a:t>
            </a:r>
            <a:r>
              <a:rPr lang="ko-KR" altLang="en-US" sz="2000" dirty="0"/>
              <a:t> 무엇인가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6" name="내용 개체 틀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4D3B8919-9CFF-4E7E-BD90-4D9E77481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172200" cy="541178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8BFBB-FDE5-4695-9522-ACE3206C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469" y="2613991"/>
            <a:ext cx="3932237" cy="924339"/>
          </a:xfrm>
        </p:spPr>
        <p:txBody>
          <a:bodyPr/>
          <a:lstStyle/>
          <a:p>
            <a:r>
              <a:rPr lang="ko-KR" altLang="en-US" dirty="0"/>
              <a:t>답 </a:t>
            </a:r>
            <a:r>
              <a:rPr lang="en-US" altLang="ko-KR" dirty="0"/>
              <a:t>: </a:t>
            </a:r>
            <a:r>
              <a:rPr lang="ko-KR" altLang="en-US" dirty="0"/>
              <a:t>제 컴퓨터의 </a:t>
            </a:r>
            <a:r>
              <a:rPr lang="en-US" altLang="ko-KR" dirty="0"/>
              <a:t>local DNS </a:t>
            </a:r>
            <a:r>
              <a:rPr lang="ko-KR" altLang="en-US" dirty="0"/>
              <a:t>서버의 이름입니다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63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B281-8C3B-4046-97A4-D8EC2B64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▶ 이름이란 무엇인가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6" name="내용 개체 틀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BE7BBCBA-B548-4D48-88CF-4BCAD0F21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457200"/>
            <a:ext cx="6172200" cy="558579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9F945-5425-4DC4-95A6-54F30890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3261"/>
            <a:ext cx="3932237" cy="542677"/>
          </a:xfrm>
        </p:spPr>
        <p:txBody>
          <a:bodyPr/>
          <a:lstStyle/>
          <a:p>
            <a:r>
              <a:rPr lang="ko-KR" altLang="en-US" dirty="0"/>
              <a:t>답 </a:t>
            </a:r>
            <a:r>
              <a:rPr lang="en-US" altLang="ko-KR" dirty="0"/>
              <a:t>: </a:t>
            </a:r>
            <a:r>
              <a:rPr lang="ko-KR" altLang="en-US" dirty="0"/>
              <a:t>입력했던 </a:t>
            </a:r>
            <a:r>
              <a:rPr lang="ko-KR" altLang="en-US" dirty="0" err="1"/>
              <a:t>주소값이</a:t>
            </a:r>
            <a:r>
              <a:rPr lang="ko-KR" altLang="en-US" dirty="0"/>
              <a:t> 표출되는 </a:t>
            </a:r>
            <a:r>
              <a:rPr lang="en-US" altLang="ko-KR" dirty="0"/>
              <a:t>DNS</a:t>
            </a:r>
            <a:r>
              <a:rPr lang="ko-KR" altLang="en-US" dirty="0"/>
              <a:t>의 주소입니다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4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9D4E5-3352-4B24-BCD5-7C46444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▶ </a:t>
            </a:r>
            <a:r>
              <a:rPr lang="en-US" altLang="ko-KR" sz="2000" dirty="0"/>
              <a:t>Aliases</a:t>
            </a:r>
            <a:r>
              <a:rPr lang="ko-KR" altLang="en-US" sz="2000" dirty="0"/>
              <a:t>란 무엇인가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6" name="내용 개체 틀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96548D62-766A-4133-9144-D40DD5E5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199"/>
            <a:ext cx="6172200" cy="541178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AE63F9-4FB1-4306-883B-247D38D0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653748"/>
            <a:ext cx="3932237" cy="797118"/>
          </a:xfrm>
        </p:spPr>
        <p:txBody>
          <a:bodyPr/>
          <a:lstStyle/>
          <a:p>
            <a:r>
              <a:rPr lang="ko-KR" altLang="en-US" dirty="0"/>
              <a:t>답</a:t>
            </a:r>
            <a:r>
              <a:rPr lang="en-US" altLang="ko-KR" dirty="0"/>
              <a:t>: </a:t>
            </a:r>
            <a:r>
              <a:rPr lang="ko-KR" altLang="en-US" dirty="0"/>
              <a:t>이름과 비슷한 명칭입니다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26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3ACBE-D6B8-4E99-9E59-3A019BE8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625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3-2 DNS</a:t>
            </a:r>
            <a:endParaRPr lang="ko-KR" altLang="en-US" sz="4000" dirty="0"/>
          </a:p>
        </p:txBody>
      </p:sp>
      <p:pic>
        <p:nvPicPr>
          <p:cNvPr id="6" name="내용 개체 틀 5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1F5D9D00-1D1F-476C-A4F5-7FCC074D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488156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249A7-6C8F-42F8-954D-3C6E57ED0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1. Use ipconfig to empty the DNS cache in your host.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답</a:t>
            </a:r>
            <a:r>
              <a:rPr lang="en-US" altLang="ko-KR" dirty="0"/>
              <a:t>: DNS </a:t>
            </a:r>
            <a:r>
              <a:rPr lang="ko-KR" altLang="en-US" dirty="0"/>
              <a:t>캐시를 삭제했습니다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27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B64C-1997-4EB3-8FA7-628616EA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8031"/>
            <a:ext cx="3932237" cy="16002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2. Open your browser and empty your browser cache. (With Internet Explorer, go to Tools menu and select Internet Options; then in the General tab select Delete Files.) 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12C9E37-864D-4F0C-8876-D16B8C1B0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48031"/>
            <a:ext cx="6172200" cy="522095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A8D56-D4BE-4EC5-9C08-67A80E8F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59103"/>
            <a:ext cx="3932237" cy="3109885"/>
          </a:xfrm>
        </p:spPr>
        <p:txBody>
          <a:bodyPr/>
          <a:lstStyle/>
          <a:p>
            <a:r>
              <a:rPr lang="ko-KR" altLang="en-US" dirty="0"/>
              <a:t>답</a:t>
            </a:r>
            <a:r>
              <a:rPr lang="en-US" altLang="ko-KR" dirty="0"/>
              <a:t>: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익스플로어가</a:t>
            </a:r>
            <a:r>
              <a:rPr lang="ko-KR" altLang="en-US" dirty="0"/>
              <a:t> 버전 사용불가가 떠서 크롬의 캐시를 삭제했습니다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5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8935-9252-450F-88DB-C7DE0F0A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3. Open Wireshark and enter “</a:t>
            </a:r>
            <a:r>
              <a:rPr lang="en-US" altLang="ko-KR" sz="2000" dirty="0" err="1"/>
              <a:t>ip.addr</a:t>
            </a:r>
            <a:r>
              <a:rPr lang="en-US" altLang="ko-KR" sz="2000" dirty="0"/>
              <a:t> == </a:t>
            </a:r>
            <a:r>
              <a:rPr lang="en-US" altLang="ko-KR" sz="2000" dirty="0" err="1"/>
              <a:t>your_IP_address</a:t>
            </a:r>
            <a:r>
              <a:rPr lang="en-US" altLang="ko-KR" sz="2000" dirty="0"/>
              <a:t>” into the filter, where you obtain </a:t>
            </a:r>
            <a:r>
              <a:rPr lang="en-US" altLang="ko-KR" sz="2000" dirty="0" err="1"/>
              <a:t>your_IP_address</a:t>
            </a:r>
            <a:r>
              <a:rPr lang="en-US" altLang="ko-KR" sz="2000" dirty="0"/>
              <a:t> with ipconfig. This filter removes all packets that neither originate nor are destined to your host. 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7EA39-8150-4060-A3E6-97B21CE4D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● 제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주소를 </a:t>
            </a:r>
            <a:r>
              <a:rPr lang="ko-KR" altLang="en-US" sz="1800" dirty="0" err="1"/>
              <a:t>알아내었습니다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B02DC00B-BB8D-47D3-B787-E3971C209B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2"/>
            <a:ext cx="5157787" cy="290125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8C7E2-DE82-402B-8090-0B36DCEC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●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FD43A7F-47C3-4DCE-A93B-A5EB503AD6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8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121318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530</Words>
  <Application>Microsoft Office PowerPoint</Application>
  <PresentationFormat>와이드스크린</PresentationFormat>
  <Paragraphs>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네트워크프로그래밍 3주차 과제</vt:lpstr>
      <vt:lpstr>3-1. nslookup </vt:lpstr>
      <vt:lpstr>     2.Open a CMD window and Run “nslookup www.naver.com” </vt:lpstr>
      <vt:lpstr>▶ 서버란 무엇인가? </vt:lpstr>
      <vt:lpstr>▶ 이름이란 무엇인가? </vt:lpstr>
      <vt:lpstr>▶ Aliases란 무엇인가? </vt:lpstr>
      <vt:lpstr>3-2 DNS</vt:lpstr>
      <vt:lpstr>2. Open your browser and empty your browser cache. (With Internet Explorer, go to Tools menu and select Internet Options; then in the General tab select Delete Files.)  </vt:lpstr>
      <vt:lpstr>3. Open Wireshark and enter “ip.addr == your_IP_address” into the filter, where you obtain your_IP_address with ipconfig. This filter removes all packets that neither originate nor are destined to your host.  </vt:lpstr>
      <vt:lpstr>4. Start packet capture in Wireshark.  </vt:lpstr>
      <vt:lpstr>5.With your browser, visit the Web page: http://www.ietf.org  </vt:lpstr>
      <vt:lpstr>6.Stop packet capture.  </vt:lpstr>
      <vt:lpstr>DNS query와 response message들을 확인하라.</vt:lpstr>
      <vt:lpstr>2. What is the destination port for the DNS query message? What is the source port of DNS response message?  </vt:lpstr>
      <vt:lpstr>3. To what IP address is the DNS query message sent? Use ipconfig to determine the IP address of your local DNS server. Are these two IP addresses the same?   답 : 같다. </vt:lpstr>
      <vt:lpstr>4.Examine the DNS query message. What “Type” of DNS query is it? Does the query message contain any “answers”?  </vt:lpstr>
      <vt:lpstr>5.Examine the DNS response message. How many “answers” are provided? What do each of these answers contain?  </vt:lpstr>
      <vt:lpstr>● 시행착오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네트워크프로그래밍 3주차 과제</dc:title>
  <dc:creator>xowjd9469@naver.com</dc:creator>
  <cp:lastModifiedBy>k</cp:lastModifiedBy>
  <cp:revision>33</cp:revision>
  <dcterms:created xsi:type="dcterms:W3CDTF">2021-10-08T15:23:30Z</dcterms:created>
  <dcterms:modified xsi:type="dcterms:W3CDTF">2021-10-08T17:16:12Z</dcterms:modified>
</cp:coreProperties>
</file>