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CF15D9-EAC2-4003-9C92-EB29BB783DE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45B169F1-02AE-4C3F-877F-4D2042D08E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A171829-83CB-4F03-AEFB-989F00311B16}"/>
              </a:ext>
            </a:extLst>
          </p:cNvPr>
          <p:cNvSpPr>
            <a:spLocks noGrp="1"/>
          </p:cNvSpPr>
          <p:nvPr>
            <p:ph type="dt" sz="half" idx="10"/>
          </p:nvPr>
        </p:nvSpPr>
        <p:spPr/>
        <p:txBody>
          <a:bodyPr/>
          <a:lstStyle/>
          <a:p>
            <a:fld id="{89E1E58F-6050-4A2F-BBA8-D97FF24BE393}" type="datetimeFigureOut">
              <a:rPr lang="ko-KR" altLang="en-US" smtClean="0"/>
              <a:t>2021-10-14</a:t>
            </a:fld>
            <a:endParaRPr lang="ko-KR" altLang="en-US"/>
          </a:p>
        </p:txBody>
      </p:sp>
      <p:sp>
        <p:nvSpPr>
          <p:cNvPr id="5" name="바닥글 개체 틀 4">
            <a:extLst>
              <a:ext uri="{FF2B5EF4-FFF2-40B4-BE49-F238E27FC236}">
                <a16:creationId xmlns:a16="http://schemas.microsoft.com/office/drawing/2014/main" id="{C4A3251D-4E18-4B05-9882-B54ECB8D4CC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3C3AB9E-6BC3-4821-9AD9-45043AF7C5ED}"/>
              </a:ext>
            </a:extLst>
          </p:cNvPr>
          <p:cNvSpPr>
            <a:spLocks noGrp="1"/>
          </p:cNvSpPr>
          <p:nvPr>
            <p:ph type="sldNum" sz="quarter" idx="12"/>
          </p:nvPr>
        </p:nvSpPr>
        <p:spPr/>
        <p:txBody>
          <a:bodyPr/>
          <a:lstStyle/>
          <a:p>
            <a:fld id="{39AC56AE-DFD5-4968-9077-7E92F4B5590E}" type="slidenum">
              <a:rPr lang="ko-KR" altLang="en-US" smtClean="0"/>
              <a:t>‹#›</a:t>
            </a:fld>
            <a:endParaRPr lang="ko-KR" altLang="en-US"/>
          </a:p>
        </p:txBody>
      </p:sp>
    </p:spTree>
    <p:extLst>
      <p:ext uri="{BB962C8B-B14F-4D97-AF65-F5344CB8AC3E}">
        <p14:creationId xmlns:p14="http://schemas.microsoft.com/office/powerpoint/2010/main" val="172047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81751F2-E0A6-49AB-BDAC-7DF8E0DD729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BCBB7ADE-104F-4C1C-ACEC-85AB66709A8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2EB8D72-DBD3-4BCA-A4E2-E99444B5A939}"/>
              </a:ext>
            </a:extLst>
          </p:cNvPr>
          <p:cNvSpPr>
            <a:spLocks noGrp="1"/>
          </p:cNvSpPr>
          <p:nvPr>
            <p:ph type="dt" sz="half" idx="10"/>
          </p:nvPr>
        </p:nvSpPr>
        <p:spPr/>
        <p:txBody>
          <a:bodyPr/>
          <a:lstStyle/>
          <a:p>
            <a:fld id="{89E1E58F-6050-4A2F-BBA8-D97FF24BE393}" type="datetimeFigureOut">
              <a:rPr lang="ko-KR" altLang="en-US" smtClean="0"/>
              <a:t>2021-10-14</a:t>
            </a:fld>
            <a:endParaRPr lang="ko-KR" altLang="en-US"/>
          </a:p>
        </p:txBody>
      </p:sp>
      <p:sp>
        <p:nvSpPr>
          <p:cNvPr id="5" name="바닥글 개체 틀 4">
            <a:extLst>
              <a:ext uri="{FF2B5EF4-FFF2-40B4-BE49-F238E27FC236}">
                <a16:creationId xmlns:a16="http://schemas.microsoft.com/office/drawing/2014/main" id="{E300FD5F-5CDB-4789-865E-F8C5CA50F6F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9EE8F21-16DC-44C2-B5C0-A2445EBD0A81}"/>
              </a:ext>
            </a:extLst>
          </p:cNvPr>
          <p:cNvSpPr>
            <a:spLocks noGrp="1"/>
          </p:cNvSpPr>
          <p:nvPr>
            <p:ph type="sldNum" sz="quarter" idx="12"/>
          </p:nvPr>
        </p:nvSpPr>
        <p:spPr/>
        <p:txBody>
          <a:bodyPr/>
          <a:lstStyle/>
          <a:p>
            <a:fld id="{39AC56AE-DFD5-4968-9077-7E92F4B5590E}" type="slidenum">
              <a:rPr lang="ko-KR" altLang="en-US" smtClean="0"/>
              <a:t>‹#›</a:t>
            </a:fld>
            <a:endParaRPr lang="ko-KR" altLang="en-US"/>
          </a:p>
        </p:txBody>
      </p:sp>
    </p:spTree>
    <p:extLst>
      <p:ext uri="{BB962C8B-B14F-4D97-AF65-F5344CB8AC3E}">
        <p14:creationId xmlns:p14="http://schemas.microsoft.com/office/powerpoint/2010/main" val="2923779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0C709E8-DAC1-4547-8C94-6D571EC5016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A0B4515B-29B9-4CB0-B880-B131355402A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BB22524-1EFC-4931-8200-D1282B4C4B17}"/>
              </a:ext>
            </a:extLst>
          </p:cNvPr>
          <p:cNvSpPr>
            <a:spLocks noGrp="1"/>
          </p:cNvSpPr>
          <p:nvPr>
            <p:ph type="dt" sz="half" idx="10"/>
          </p:nvPr>
        </p:nvSpPr>
        <p:spPr/>
        <p:txBody>
          <a:bodyPr/>
          <a:lstStyle/>
          <a:p>
            <a:fld id="{89E1E58F-6050-4A2F-BBA8-D97FF24BE393}" type="datetimeFigureOut">
              <a:rPr lang="ko-KR" altLang="en-US" smtClean="0"/>
              <a:t>2021-10-14</a:t>
            </a:fld>
            <a:endParaRPr lang="ko-KR" altLang="en-US"/>
          </a:p>
        </p:txBody>
      </p:sp>
      <p:sp>
        <p:nvSpPr>
          <p:cNvPr id="5" name="바닥글 개체 틀 4">
            <a:extLst>
              <a:ext uri="{FF2B5EF4-FFF2-40B4-BE49-F238E27FC236}">
                <a16:creationId xmlns:a16="http://schemas.microsoft.com/office/drawing/2014/main" id="{C15117D7-D0CF-4D62-AE00-2F0E14C29AB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995E8C7-6E06-4DD5-8271-D7DA1CAB318E}"/>
              </a:ext>
            </a:extLst>
          </p:cNvPr>
          <p:cNvSpPr>
            <a:spLocks noGrp="1"/>
          </p:cNvSpPr>
          <p:nvPr>
            <p:ph type="sldNum" sz="quarter" idx="12"/>
          </p:nvPr>
        </p:nvSpPr>
        <p:spPr/>
        <p:txBody>
          <a:bodyPr/>
          <a:lstStyle/>
          <a:p>
            <a:fld id="{39AC56AE-DFD5-4968-9077-7E92F4B5590E}" type="slidenum">
              <a:rPr lang="ko-KR" altLang="en-US" smtClean="0"/>
              <a:t>‹#›</a:t>
            </a:fld>
            <a:endParaRPr lang="ko-KR" altLang="en-US"/>
          </a:p>
        </p:txBody>
      </p:sp>
    </p:spTree>
    <p:extLst>
      <p:ext uri="{BB962C8B-B14F-4D97-AF65-F5344CB8AC3E}">
        <p14:creationId xmlns:p14="http://schemas.microsoft.com/office/powerpoint/2010/main" val="36810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913174-DFD0-4AAF-81F9-732BD640956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44ADB0C-E41A-4A62-83E1-BAFF7220FAF9}"/>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6A4DFDF-05B9-44E5-8730-3809A16F3D38}"/>
              </a:ext>
            </a:extLst>
          </p:cNvPr>
          <p:cNvSpPr>
            <a:spLocks noGrp="1"/>
          </p:cNvSpPr>
          <p:nvPr>
            <p:ph type="dt" sz="half" idx="10"/>
          </p:nvPr>
        </p:nvSpPr>
        <p:spPr/>
        <p:txBody>
          <a:bodyPr/>
          <a:lstStyle/>
          <a:p>
            <a:fld id="{89E1E58F-6050-4A2F-BBA8-D97FF24BE393}" type="datetimeFigureOut">
              <a:rPr lang="ko-KR" altLang="en-US" smtClean="0"/>
              <a:t>2021-10-14</a:t>
            </a:fld>
            <a:endParaRPr lang="ko-KR" altLang="en-US"/>
          </a:p>
        </p:txBody>
      </p:sp>
      <p:sp>
        <p:nvSpPr>
          <p:cNvPr id="5" name="바닥글 개체 틀 4">
            <a:extLst>
              <a:ext uri="{FF2B5EF4-FFF2-40B4-BE49-F238E27FC236}">
                <a16:creationId xmlns:a16="http://schemas.microsoft.com/office/drawing/2014/main" id="{4E0817B3-F90B-4099-A3B2-AEF00A34106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4ADA925-CB22-4287-846E-9E48508B5C2E}"/>
              </a:ext>
            </a:extLst>
          </p:cNvPr>
          <p:cNvSpPr>
            <a:spLocks noGrp="1"/>
          </p:cNvSpPr>
          <p:nvPr>
            <p:ph type="sldNum" sz="quarter" idx="12"/>
          </p:nvPr>
        </p:nvSpPr>
        <p:spPr/>
        <p:txBody>
          <a:bodyPr/>
          <a:lstStyle/>
          <a:p>
            <a:fld id="{39AC56AE-DFD5-4968-9077-7E92F4B5590E}" type="slidenum">
              <a:rPr lang="ko-KR" altLang="en-US" smtClean="0"/>
              <a:t>‹#›</a:t>
            </a:fld>
            <a:endParaRPr lang="ko-KR" altLang="en-US"/>
          </a:p>
        </p:txBody>
      </p:sp>
    </p:spTree>
    <p:extLst>
      <p:ext uri="{BB962C8B-B14F-4D97-AF65-F5344CB8AC3E}">
        <p14:creationId xmlns:p14="http://schemas.microsoft.com/office/powerpoint/2010/main" val="3891284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5BB13B-2363-425D-98D9-2C9ADE8CBFCB}"/>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0E21C4A-5EB2-42CB-8B8C-A40299D3C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ED5DD75B-D20F-466B-81E9-BFC6B2B6BB7F}"/>
              </a:ext>
            </a:extLst>
          </p:cNvPr>
          <p:cNvSpPr>
            <a:spLocks noGrp="1"/>
          </p:cNvSpPr>
          <p:nvPr>
            <p:ph type="dt" sz="half" idx="10"/>
          </p:nvPr>
        </p:nvSpPr>
        <p:spPr/>
        <p:txBody>
          <a:bodyPr/>
          <a:lstStyle/>
          <a:p>
            <a:fld id="{89E1E58F-6050-4A2F-BBA8-D97FF24BE393}" type="datetimeFigureOut">
              <a:rPr lang="ko-KR" altLang="en-US" smtClean="0"/>
              <a:t>2021-10-14</a:t>
            </a:fld>
            <a:endParaRPr lang="ko-KR" altLang="en-US"/>
          </a:p>
        </p:txBody>
      </p:sp>
      <p:sp>
        <p:nvSpPr>
          <p:cNvPr id="5" name="바닥글 개체 틀 4">
            <a:extLst>
              <a:ext uri="{FF2B5EF4-FFF2-40B4-BE49-F238E27FC236}">
                <a16:creationId xmlns:a16="http://schemas.microsoft.com/office/drawing/2014/main" id="{4A01DFFF-3281-48C6-83C0-B2D69A0EAA5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14ADAEE-5F54-42CD-BDB1-D2F9181507E4}"/>
              </a:ext>
            </a:extLst>
          </p:cNvPr>
          <p:cNvSpPr>
            <a:spLocks noGrp="1"/>
          </p:cNvSpPr>
          <p:nvPr>
            <p:ph type="sldNum" sz="quarter" idx="12"/>
          </p:nvPr>
        </p:nvSpPr>
        <p:spPr/>
        <p:txBody>
          <a:bodyPr/>
          <a:lstStyle/>
          <a:p>
            <a:fld id="{39AC56AE-DFD5-4968-9077-7E92F4B5590E}" type="slidenum">
              <a:rPr lang="ko-KR" altLang="en-US" smtClean="0"/>
              <a:t>‹#›</a:t>
            </a:fld>
            <a:endParaRPr lang="ko-KR" altLang="en-US"/>
          </a:p>
        </p:txBody>
      </p:sp>
    </p:spTree>
    <p:extLst>
      <p:ext uri="{BB962C8B-B14F-4D97-AF65-F5344CB8AC3E}">
        <p14:creationId xmlns:p14="http://schemas.microsoft.com/office/powerpoint/2010/main" val="75699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FDAE62-5E21-4F94-888E-6C78CDF51D8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9D93D113-4E96-451C-BBA9-DFC8149613C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96FB7E39-2748-4B4C-91D1-FD67C01D925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9A551EFE-4EF2-496D-AA32-B7D4C733ACA1}"/>
              </a:ext>
            </a:extLst>
          </p:cNvPr>
          <p:cNvSpPr>
            <a:spLocks noGrp="1"/>
          </p:cNvSpPr>
          <p:nvPr>
            <p:ph type="dt" sz="half" idx="10"/>
          </p:nvPr>
        </p:nvSpPr>
        <p:spPr/>
        <p:txBody>
          <a:bodyPr/>
          <a:lstStyle/>
          <a:p>
            <a:fld id="{89E1E58F-6050-4A2F-BBA8-D97FF24BE393}" type="datetimeFigureOut">
              <a:rPr lang="ko-KR" altLang="en-US" smtClean="0"/>
              <a:t>2021-10-14</a:t>
            </a:fld>
            <a:endParaRPr lang="ko-KR" altLang="en-US"/>
          </a:p>
        </p:txBody>
      </p:sp>
      <p:sp>
        <p:nvSpPr>
          <p:cNvPr id="6" name="바닥글 개체 틀 5">
            <a:extLst>
              <a:ext uri="{FF2B5EF4-FFF2-40B4-BE49-F238E27FC236}">
                <a16:creationId xmlns:a16="http://schemas.microsoft.com/office/drawing/2014/main" id="{1CE740CF-7919-4F8E-962D-D9F9E806B65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49F37EF-224F-466F-81BA-12F3BAC98F13}"/>
              </a:ext>
            </a:extLst>
          </p:cNvPr>
          <p:cNvSpPr>
            <a:spLocks noGrp="1"/>
          </p:cNvSpPr>
          <p:nvPr>
            <p:ph type="sldNum" sz="quarter" idx="12"/>
          </p:nvPr>
        </p:nvSpPr>
        <p:spPr/>
        <p:txBody>
          <a:bodyPr/>
          <a:lstStyle/>
          <a:p>
            <a:fld id="{39AC56AE-DFD5-4968-9077-7E92F4B5590E}" type="slidenum">
              <a:rPr lang="ko-KR" altLang="en-US" smtClean="0"/>
              <a:t>‹#›</a:t>
            </a:fld>
            <a:endParaRPr lang="ko-KR" altLang="en-US"/>
          </a:p>
        </p:txBody>
      </p:sp>
    </p:spTree>
    <p:extLst>
      <p:ext uri="{BB962C8B-B14F-4D97-AF65-F5344CB8AC3E}">
        <p14:creationId xmlns:p14="http://schemas.microsoft.com/office/powerpoint/2010/main" val="319802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6143E55-2DBF-4859-A919-77B4F2F63E6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42FB500-DF95-4F69-B840-0817DC8D75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81C8400-8FA5-49C4-9AC6-6A9491280BD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FD4A087-31E4-44F3-BBE1-F2075FC5BF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B8262E9-767C-4EFC-8D86-6CF4ED2D6EB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6B0BBD22-7D1B-40F9-96CF-E86C079457EC}"/>
              </a:ext>
            </a:extLst>
          </p:cNvPr>
          <p:cNvSpPr>
            <a:spLocks noGrp="1"/>
          </p:cNvSpPr>
          <p:nvPr>
            <p:ph type="dt" sz="half" idx="10"/>
          </p:nvPr>
        </p:nvSpPr>
        <p:spPr/>
        <p:txBody>
          <a:bodyPr/>
          <a:lstStyle/>
          <a:p>
            <a:fld id="{89E1E58F-6050-4A2F-BBA8-D97FF24BE393}" type="datetimeFigureOut">
              <a:rPr lang="ko-KR" altLang="en-US" smtClean="0"/>
              <a:t>2021-10-14</a:t>
            </a:fld>
            <a:endParaRPr lang="ko-KR" altLang="en-US"/>
          </a:p>
        </p:txBody>
      </p:sp>
      <p:sp>
        <p:nvSpPr>
          <p:cNvPr id="8" name="바닥글 개체 틀 7">
            <a:extLst>
              <a:ext uri="{FF2B5EF4-FFF2-40B4-BE49-F238E27FC236}">
                <a16:creationId xmlns:a16="http://schemas.microsoft.com/office/drawing/2014/main" id="{02F47AAC-DDBE-4317-BDA3-2470D4CA210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3CE652F-27B1-4258-847C-532AEAF08070}"/>
              </a:ext>
            </a:extLst>
          </p:cNvPr>
          <p:cNvSpPr>
            <a:spLocks noGrp="1"/>
          </p:cNvSpPr>
          <p:nvPr>
            <p:ph type="sldNum" sz="quarter" idx="12"/>
          </p:nvPr>
        </p:nvSpPr>
        <p:spPr/>
        <p:txBody>
          <a:bodyPr/>
          <a:lstStyle/>
          <a:p>
            <a:fld id="{39AC56AE-DFD5-4968-9077-7E92F4B5590E}" type="slidenum">
              <a:rPr lang="ko-KR" altLang="en-US" smtClean="0"/>
              <a:t>‹#›</a:t>
            </a:fld>
            <a:endParaRPr lang="ko-KR" altLang="en-US"/>
          </a:p>
        </p:txBody>
      </p:sp>
    </p:spTree>
    <p:extLst>
      <p:ext uri="{BB962C8B-B14F-4D97-AF65-F5344CB8AC3E}">
        <p14:creationId xmlns:p14="http://schemas.microsoft.com/office/powerpoint/2010/main" val="391957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730180-F182-4259-9343-FCD7D5FBB53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DC1D398-BD4C-4D91-9AB6-72A1F926BD19}"/>
              </a:ext>
            </a:extLst>
          </p:cNvPr>
          <p:cNvSpPr>
            <a:spLocks noGrp="1"/>
          </p:cNvSpPr>
          <p:nvPr>
            <p:ph type="dt" sz="half" idx="10"/>
          </p:nvPr>
        </p:nvSpPr>
        <p:spPr/>
        <p:txBody>
          <a:bodyPr/>
          <a:lstStyle/>
          <a:p>
            <a:fld id="{89E1E58F-6050-4A2F-BBA8-D97FF24BE393}" type="datetimeFigureOut">
              <a:rPr lang="ko-KR" altLang="en-US" smtClean="0"/>
              <a:t>2021-10-14</a:t>
            </a:fld>
            <a:endParaRPr lang="ko-KR" altLang="en-US"/>
          </a:p>
        </p:txBody>
      </p:sp>
      <p:sp>
        <p:nvSpPr>
          <p:cNvPr id="4" name="바닥글 개체 틀 3">
            <a:extLst>
              <a:ext uri="{FF2B5EF4-FFF2-40B4-BE49-F238E27FC236}">
                <a16:creationId xmlns:a16="http://schemas.microsoft.com/office/drawing/2014/main" id="{D4A0E0B3-A327-4FB6-A64F-D8E28199BB5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5FF93EEC-4FBE-41AF-A836-DE6BC4CF6611}"/>
              </a:ext>
            </a:extLst>
          </p:cNvPr>
          <p:cNvSpPr>
            <a:spLocks noGrp="1"/>
          </p:cNvSpPr>
          <p:nvPr>
            <p:ph type="sldNum" sz="quarter" idx="12"/>
          </p:nvPr>
        </p:nvSpPr>
        <p:spPr/>
        <p:txBody>
          <a:bodyPr/>
          <a:lstStyle/>
          <a:p>
            <a:fld id="{39AC56AE-DFD5-4968-9077-7E92F4B5590E}" type="slidenum">
              <a:rPr lang="ko-KR" altLang="en-US" smtClean="0"/>
              <a:t>‹#›</a:t>
            </a:fld>
            <a:endParaRPr lang="ko-KR" altLang="en-US"/>
          </a:p>
        </p:txBody>
      </p:sp>
    </p:spTree>
    <p:extLst>
      <p:ext uri="{BB962C8B-B14F-4D97-AF65-F5344CB8AC3E}">
        <p14:creationId xmlns:p14="http://schemas.microsoft.com/office/powerpoint/2010/main" val="35812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3893058-B992-4C68-88D7-A42B763A55F2}"/>
              </a:ext>
            </a:extLst>
          </p:cNvPr>
          <p:cNvSpPr>
            <a:spLocks noGrp="1"/>
          </p:cNvSpPr>
          <p:nvPr>
            <p:ph type="dt" sz="half" idx="10"/>
          </p:nvPr>
        </p:nvSpPr>
        <p:spPr/>
        <p:txBody>
          <a:bodyPr/>
          <a:lstStyle/>
          <a:p>
            <a:fld id="{89E1E58F-6050-4A2F-BBA8-D97FF24BE393}" type="datetimeFigureOut">
              <a:rPr lang="ko-KR" altLang="en-US" smtClean="0"/>
              <a:t>2021-10-14</a:t>
            </a:fld>
            <a:endParaRPr lang="ko-KR" altLang="en-US"/>
          </a:p>
        </p:txBody>
      </p:sp>
      <p:sp>
        <p:nvSpPr>
          <p:cNvPr id="3" name="바닥글 개체 틀 2">
            <a:extLst>
              <a:ext uri="{FF2B5EF4-FFF2-40B4-BE49-F238E27FC236}">
                <a16:creationId xmlns:a16="http://schemas.microsoft.com/office/drawing/2014/main" id="{42B200A4-525E-471E-ADCF-402C4777E74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84707483-2EF2-492C-A95A-8C2CCF269D52}"/>
              </a:ext>
            </a:extLst>
          </p:cNvPr>
          <p:cNvSpPr>
            <a:spLocks noGrp="1"/>
          </p:cNvSpPr>
          <p:nvPr>
            <p:ph type="sldNum" sz="quarter" idx="12"/>
          </p:nvPr>
        </p:nvSpPr>
        <p:spPr/>
        <p:txBody>
          <a:bodyPr/>
          <a:lstStyle/>
          <a:p>
            <a:fld id="{39AC56AE-DFD5-4968-9077-7E92F4B5590E}" type="slidenum">
              <a:rPr lang="ko-KR" altLang="en-US" smtClean="0"/>
              <a:t>‹#›</a:t>
            </a:fld>
            <a:endParaRPr lang="ko-KR" altLang="en-US"/>
          </a:p>
        </p:txBody>
      </p:sp>
    </p:spTree>
    <p:extLst>
      <p:ext uri="{BB962C8B-B14F-4D97-AF65-F5344CB8AC3E}">
        <p14:creationId xmlns:p14="http://schemas.microsoft.com/office/powerpoint/2010/main" val="4256788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D978C5-7651-4992-A31F-72BE2CB3582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8559E06C-44EF-4F14-B405-512439E1C6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7C587FE-D59E-46C4-BD06-E962D2D6C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5F04A77-ECD9-4DC4-9822-69D2C67891C7}"/>
              </a:ext>
            </a:extLst>
          </p:cNvPr>
          <p:cNvSpPr>
            <a:spLocks noGrp="1"/>
          </p:cNvSpPr>
          <p:nvPr>
            <p:ph type="dt" sz="half" idx="10"/>
          </p:nvPr>
        </p:nvSpPr>
        <p:spPr/>
        <p:txBody>
          <a:bodyPr/>
          <a:lstStyle/>
          <a:p>
            <a:fld id="{89E1E58F-6050-4A2F-BBA8-D97FF24BE393}" type="datetimeFigureOut">
              <a:rPr lang="ko-KR" altLang="en-US" smtClean="0"/>
              <a:t>2021-10-14</a:t>
            </a:fld>
            <a:endParaRPr lang="ko-KR" altLang="en-US"/>
          </a:p>
        </p:txBody>
      </p:sp>
      <p:sp>
        <p:nvSpPr>
          <p:cNvPr id="6" name="바닥글 개체 틀 5">
            <a:extLst>
              <a:ext uri="{FF2B5EF4-FFF2-40B4-BE49-F238E27FC236}">
                <a16:creationId xmlns:a16="http://schemas.microsoft.com/office/drawing/2014/main" id="{A27C38CF-93C8-4FFB-87AD-28F27258D45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F90A941-7CD1-494D-A30A-9725160B31A5}"/>
              </a:ext>
            </a:extLst>
          </p:cNvPr>
          <p:cNvSpPr>
            <a:spLocks noGrp="1"/>
          </p:cNvSpPr>
          <p:nvPr>
            <p:ph type="sldNum" sz="quarter" idx="12"/>
          </p:nvPr>
        </p:nvSpPr>
        <p:spPr/>
        <p:txBody>
          <a:bodyPr/>
          <a:lstStyle/>
          <a:p>
            <a:fld id="{39AC56AE-DFD5-4968-9077-7E92F4B5590E}" type="slidenum">
              <a:rPr lang="ko-KR" altLang="en-US" smtClean="0"/>
              <a:t>‹#›</a:t>
            </a:fld>
            <a:endParaRPr lang="ko-KR" altLang="en-US"/>
          </a:p>
        </p:txBody>
      </p:sp>
    </p:spTree>
    <p:extLst>
      <p:ext uri="{BB962C8B-B14F-4D97-AF65-F5344CB8AC3E}">
        <p14:creationId xmlns:p14="http://schemas.microsoft.com/office/powerpoint/2010/main" val="1874923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4F9E05-CC75-430C-BCD6-44766E839CB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2FFA18B-DED0-45CE-B36A-90BB1E5A82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D58F73E-403E-4EF0-8B92-7C0A42027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22228B1-77ED-49DD-A5F0-E6E3E660BCB0}"/>
              </a:ext>
            </a:extLst>
          </p:cNvPr>
          <p:cNvSpPr>
            <a:spLocks noGrp="1"/>
          </p:cNvSpPr>
          <p:nvPr>
            <p:ph type="dt" sz="half" idx="10"/>
          </p:nvPr>
        </p:nvSpPr>
        <p:spPr/>
        <p:txBody>
          <a:bodyPr/>
          <a:lstStyle/>
          <a:p>
            <a:fld id="{89E1E58F-6050-4A2F-BBA8-D97FF24BE393}" type="datetimeFigureOut">
              <a:rPr lang="ko-KR" altLang="en-US" smtClean="0"/>
              <a:t>2021-10-14</a:t>
            </a:fld>
            <a:endParaRPr lang="ko-KR" altLang="en-US"/>
          </a:p>
        </p:txBody>
      </p:sp>
      <p:sp>
        <p:nvSpPr>
          <p:cNvPr id="6" name="바닥글 개체 틀 5">
            <a:extLst>
              <a:ext uri="{FF2B5EF4-FFF2-40B4-BE49-F238E27FC236}">
                <a16:creationId xmlns:a16="http://schemas.microsoft.com/office/drawing/2014/main" id="{00C4676C-C639-46A1-9DCC-2589BA0CEF1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1945316-AC3C-47BB-8C77-F6746857D38D}"/>
              </a:ext>
            </a:extLst>
          </p:cNvPr>
          <p:cNvSpPr>
            <a:spLocks noGrp="1"/>
          </p:cNvSpPr>
          <p:nvPr>
            <p:ph type="sldNum" sz="quarter" idx="12"/>
          </p:nvPr>
        </p:nvSpPr>
        <p:spPr/>
        <p:txBody>
          <a:bodyPr/>
          <a:lstStyle/>
          <a:p>
            <a:fld id="{39AC56AE-DFD5-4968-9077-7E92F4B5590E}" type="slidenum">
              <a:rPr lang="ko-KR" altLang="en-US" smtClean="0"/>
              <a:t>‹#›</a:t>
            </a:fld>
            <a:endParaRPr lang="ko-KR" altLang="en-US"/>
          </a:p>
        </p:txBody>
      </p:sp>
    </p:spTree>
    <p:extLst>
      <p:ext uri="{BB962C8B-B14F-4D97-AF65-F5344CB8AC3E}">
        <p14:creationId xmlns:p14="http://schemas.microsoft.com/office/powerpoint/2010/main" val="153435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B6CD5B3-6D4A-4990-9DF6-6B641A93AE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238AE01-7693-4FC8-BB7D-033D078145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0624C4C-1AE4-484A-A0FD-B9E963FD36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1E58F-6050-4A2F-BBA8-D97FF24BE393}" type="datetimeFigureOut">
              <a:rPr lang="ko-KR" altLang="en-US" smtClean="0"/>
              <a:t>2021-10-14</a:t>
            </a:fld>
            <a:endParaRPr lang="ko-KR" altLang="en-US"/>
          </a:p>
        </p:txBody>
      </p:sp>
      <p:sp>
        <p:nvSpPr>
          <p:cNvPr id="5" name="바닥글 개체 틀 4">
            <a:extLst>
              <a:ext uri="{FF2B5EF4-FFF2-40B4-BE49-F238E27FC236}">
                <a16:creationId xmlns:a16="http://schemas.microsoft.com/office/drawing/2014/main" id="{FB233A68-0268-468B-8917-938AC9545A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49E062F6-1B84-4862-824B-62A117170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C56AE-DFD5-4968-9077-7E92F4B5590E}" type="slidenum">
              <a:rPr lang="ko-KR" altLang="en-US" smtClean="0"/>
              <a:t>‹#›</a:t>
            </a:fld>
            <a:endParaRPr lang="ko-KR" altLang="en-US"/>
          </a:p>
        </p:txBody>
      </p:sp>
    </p:spTree>
    <p:extLst>
      <p:ext uri="{BB962C8B-B14F-4D97-AF65-F5344CB8AC3E}">
        <p14:creationId xmlns:p14="http://schemas.microsoft.com/office/powerpoint/2010/main" val="290708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BC1D5-49D8-46CC-8E38-129A4EEF37F7}"/>
              </a:ext>
            </a:extLst>
          </p:cNvPr>
          <p:cNvSpPr>
            <a:spLocks noGrp="1"/>
          </p:cNvSpPr>
          <p:nvPr>
            <p:ph type="ctrTitle"/>
          </p:nvPr>
        </p:nvSpPr>
        <p:spPr>
          <a:xfrm>
            <a:off x="1524000" y="2027581"/>
            <a:ext cx="9144000" cy="997351"/>
          </a:xfrm>
        </p:spPr>
        <p:txBody>
          <a:bodyPr>
            <a:normAutofit/>
          </a:bodyPr>
          <a:lstStyle/>
          <a:p>
            <a:r>
              <a:rPr lang="ko-KR" altLang="en-US" sz="5400" dirty="0"/>
              <a:t>네트워크 프로그래밍 실습</a:t>
            </a:r>
            <a:r>
              <a:rPr lang="en-US" altLang="ko-KR" sz="5400" dirty="0"/>
              <a:t>04</a:t>
            </a:r>
            <a:endParaRPr lang="ko-KR" altLang="en-US" sz="5400" dirty="0"/>
          </a:p>
        </p:txBody>
      </p:sp>
      <p:sp>
        <p:nvSpPr>
          <p:cNvPr id="3" name="부제목 2">
            <a:extLst>
              <a:ext uri="{FF2B5EF4-FFF2-40B4-BE49-F238E27FC236}">
                <a16:creationId xmlns:a16="http://schemas.microsoft.com/office/drawing/2014/main" id="{DB131C87-6226-46F6-89FE-E2219F9F3B2F}"/>
              </a:ext>
            </a:extLst>
          </p:cNvPr>
          <p:cNvSpPr>
            <a:spLocks noGrp="1"/>
          </p:cNvSpPr>
          <p:nvPr>
            <p:ph type="subTitle" idx="1"/>
          </p:nvPr>
        </p:nvSpPr>
        <p:spPr/>
        <p:txBody>
          <a:bodyPr/>
          <a:lstStyle/>
          <a:p>
            <a:r>
              <a:rPr lang="ko-KR" altLang="en-US" dirty="0"/>
              <a:t>휴먼지능정보공학과 </a:t>
            </a:r>
            <a:r>
              <a:rPr lang="en-US" altLang="ko-KR" dirty="0"/>
              <a:t>201810771 </a:t>
            </a:r>
            <a:r>
              <a:rPr lang="ko-KR" altLang="en-US" dirty="0"/>
              <a:t>박태정</a:t>
            </a:r>
          </a:p>
        </p:txBody>
      </p:sp>
    </p:spTree>
    <p:extLst>
      <p:ext uri="{BB962C8B-B14F-4D97-AF65-F5344CB8AC3E}">
        <p14:creationId xmlns:p14="http://schemas.microsoft.com/office/powerpoint/2010/main" val="3041501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97A959D-2A18-445A-9C0D-C6922809EAB6}"/>
              </a:ext>
            </a:extLst>
          </p:cNvPr>
          <p:cNvSpPr>
            <a:spLocks noGrp="1"/>
          </p:cNvSpPr>
          <p:nvPr>
            <p:ph type="title"/>
          </p:nvPr>
        </p:nvSpPr>
        <p:spPr/>
        <p:txBody>
          <a:bodyPr>
            <a:normAutofit/>
          </a:bodyPr>
          <a:lstStyle/>
          <a:p>
            <a:r>
              <a:rPr lang="en-US" altLang="ko-KR" sz="2000" dirty="0"/>
              <a:t>5. What is the largest possible source port number? (Hint: see the hint in 4.) </a:t>
            </a:r>
            <a:br>
              <a:rPr lang="en-US" altLang="ko-KR" sz="2000" dirty="0"/>
            </a:br>
            <a:endParaRPr lang="ko-KR" altLang="en-US" sz="2000" dirty="0"/>
          </a:p>
        </p:txBody>
      </p:sp>
      <p:pic>
        <p:nvPicPr>
          <p:cNvPr id="6" name="내용 개체 틀 5">
            <a:extLst>
              <a:ext uri="{FF2B5EF4-FFF2-40B4-BE49-F238E27FC236}">
                <a16:creationId xmlns:a16="http://schemas.microsoft.com/office/drawing/2014/main" id="{B4F0463D-B102-4027-8040-0327D6DCF2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688306"/>
            <a:ext cx="6172200" cy="3471862"/>
          </a:xfrm>
        </p:spPr>
      </p:pic>
      <p:sp>
        <p:nvSpPr>
          <p:cNvPr id="4" name="텍스트 개체 틀 3">
            <a:extLst>
              <a:ext uri="{FF2B5EF4-FFF2-40B4-BE49-F238E27FC236}">
                <a16:creationId xmlns:a16="http://schemas.microsoft.com/office/drawing/2014/main" id="{3D269C43-9E52-436F-A653-3A2EB22E81AA}"/>
              </a:ext>
            </a:extLst>
          </p:cNvPr>
          <p:cNvSpPr>
            <a:spLocks noGrp="1"/>
          </p:cNvSpPr>
          <p:nvPr>
            <p:ph type="body" sz="half" idx="2"/>
          </p:nvPr>
        </p:nvSpPr>
        <p:spPr>
          <a:xfrm>
            <a:off x="680762" y="3083118"/>
            <a:ext cx="3932237" cy="836875"/>
          </a:xfrm>
        </p:spPr>
        <p:txBody>
          <a:bodyPr/>
          <a:lstStyle/>
          <a:p>
            <a:r>
              <a:rPr lang="ko-KR" altLang="en-US" dirty="0"/>
              <a:t>● 가능한 가장 큰 </a:t>
            </a:r>
            <a:r>
              <a:rPr lang="en-US" altLang="ko-KR" dirty="0"/>
              <a:t>Source port number</a:t>
            </a:r>
            <a:r>
              <a:rPr lang="ko-KR" altLang="en-US" dirty="0"/>
              <a:t>는 </a:t>
            </a:r>
            <a:r>
              <a:rPr lang="en-US" altLang="ko-KR" dirty="0"/>
              <a:t>65535</a:t>
            </a:r>
            <a:r>
              <a:rPr lang="ko-KR" altLang="en-US" dirty="0"/>
              <a:t>입니다</a:t>
            </a:r>
            <a:r>
              <a:rPr lang="en-US" altLang="ko-KR" dirty="0"/>
              <a:t>.</a:t>
            </a:r>
            <a:endParaRPr lang="ko-KR" altLang="en-US" dirty="0"/>
          </a:p>
        </p:txBody>
      </p:sp>
    </p:spTree>
    <p:extLst>
      <p:ext uri="{BB962C8B-B14F-4D97-AF65-F5344CB8AC3E}">
        <p14:creationId xmlns:p14="http://schemas.microsoft.com/office/powerpoint/2010/main" val="2469264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4ECDD5-9943-48BA-8B1E-C7D774D33A29}"/>
              </a:ext>
            </a:extLst>
          </p:cNvPr>
          <p:cNvSpPr>
            <a:spLocks noGrp="1"/>
          </p:cNvSpPr>
          <p:nvPr>
            <p:ph type="title"/>
          </p:nvPr>
        </p:nvSpPr>
        <p:spPr/>
        <p:txBody>
          <a:bodyPr>
            <a:noAutofit/>
          </a:bodyPr>
          <a:lstStyle/>
          <a:p>
            <a:r>
              <a:rPr lang="en-US" altLang="ko-KR" sz="1600" dirty="0"/>
              <a:t>6. What is the protocol number for UDP? Give your answer in both hexadecimal and decimal notation. To answer this question, you’ll need to look into the Protocol field of the IP packet containing this UDP segment. </a:t>
            </a:r>
            <a:br>
              <a:rPr lang="en-US" altLang="ko-KR" sz="1600" dirty="0"/>
            </a:br>
            <a:endParaRPr lang="ko-KR" altLang="en-US" sz="1600" dirty="0"/>
          </a:p>
        </p:txBody>
      </p:sp>
      <p:pic>
        <p:nvPicPr>
          <p:cNvPr id="6" name="내용 개체 틀 5">
            <a:extLst>
              <a:ext uri="{FF2B5EF4-FFF2-40B4-BE49-F238E27FC236}">
                <a16:creationId xmlns:a16="http://schemas.microsoft.com/office/drawing/2014/main" id="{8D1D55BF-031D-42D2-BAE8-12553D473E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779228"/>
            <a:ext cx="6172200" cy="5089760"/>
          </a:xfrm>
        </p:spPr>
      </p:pic>
      <p:sp>
        <p:nvSpPr>
          <p:cNvPr id="4" name="텍스트 개체 틀 3">
            <a:extLst>
              <a:ext uri="{FF2B5EF4-FFF2-40B4-BE49-F238E27FC236}">
                <a16:creationId xmlns:a16="http://schemas.microsoft.com/office/drawing/2014/main" id="{B93A7238-D2A4-47EB-B22A-A926DF9139E5}"/>
              </a:ext>
            </a:extLst>
          </p:cNvPr>
          <p:cNvSpPr>
            <a:spLocks noGrp="1"/>
          </p:cNvSpPr>
          <p:nvPr>
            <p:ph type="body" sz="half" idx="2"/>
          </p:nvPr>
        </p:nvSpPr>
        <p:spPr>
          <a:xfrm>
            <a:off x="839788" y="2916141"/>
            <a:ext cx="3932237" cy="1371600"/>
          </a:xfrm>
        </p:spPr>
        <p:txBody>
          <a:bodyPr/>
          <a:lstStyle/>
          <a:p>
            <a:r>
              <a:rPr lang="ko-KR" altLang="en-US" dirty="0"/>
              <a:t>● </a:t>
            </a:r>
            <a:r>
              <a:rPr lang="en-US" altLang="ko-KR" dirty="0"/>
              <a:t>hexadecimal </a:t>
            </a:r>
            <a:r>
              <a:rPr lang="en-US" altLang="ko-KR" dirty="0" err="1"/>
              <a:t>notaion</a:t>
            </a:r>
            <a:r>
              <a:rPr lang="en-US" altLang="ko-KR" dirty="0"/>
              <a:t> : 0x2957</a:t>
            </a:r>
          </a:p>
          <a:p>
            <a:r>
              <a:rPr lang="ko-KR" altLang="en-US" dirty="0"/>
              <a:t>●</a:t>
            </a:r>
            <a:r>
              <a:rPr lang="en-US" altLang="ko-KR" dirty="0"/>
              <a:t> decimal </a:t>
            </a:r>
            <a:r>
              <a:rPr lang="en-US" altLang="ko-KR" dirty="0" err="1"/>
              <a:t>notaion</a:t>
            </a:r>
            <a:r>
              <a:rPr lang="en-US" altLang="ko-KR" dirty="0"/>
              <a:t> : 10583</a:t>
            </a:r>
            <a:endParaRPr lang="ko-KR" altLang="en-US" dirty="0"/>
          </a:p>
        </p:txBody>
      </p:sp>
    </p:spTree>
    <p:extLst>
      <p:ext uri="{BB962C8B-B14F-4D97-AF65-F5344CB8AC3E}">
        <p14:creationId xmlns:p14="http://schemas.microsoft.com/office/powerpoint/2010/main" val="3906848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98C552D-226E-4BAD-84D9-C3C320C05F36}"/>
              </a:ext>
            </a:extLst>
          </p:cNvPr>
          <p:cNvSpPr>
            <a:spLocks noGrp="1"/>
          </p:cNvSpPr>
          <p:nvPr>
            <p:ph type="title"/>
          </p:nvPr>
        </p:nvSpPr>
        <p:spPr/>
        <p:txBody>
          <a:bodyPr>
            <a:normAutofit/>
          </a:bodyPr>
          <a:lstStyle/>
          <a:p>
            <a:r>
              <a:rPr lang="en-US" altLang="ko-KR" sz="1600" dirty="0"/>
              <a:t>7. Examine a pair of UDP packets. (your host sends the first UDP packet and the second UDP packet is a reply to this first UDP packet.) (Hint: for a second packet to be sent in response to a first packet, the sender of the first packet should be the destination of the second packet).  Describe the relationship between the port numbers in the two packets. </a:t>
            </a:r>
            <a:br>
              <a:rPr lang="en-US" altLang="ko-KR" sz="1600" dirty="0"/>
            </a:br>
            <a:endParaRPr lang="ko-KR" altLang="en-US" sz="1600" dirty="0"/>
          </a:p>
        </p:txBody>
      </p:sp>
      <p:sp>
        <p:nvSpPr>
          <p:cNvPr id="3" name="텍스트 개체 틀 2">
            <a:extLst>
              <a:ext uri="{FF2B5EF4-FFF2-40B4-BE49-F238E27FC236}">
                <a16:creationId xmlns:a16="http://schemas.microsoft.com/office/drawing/2014/main" id="{8DFAAA54-5CDD-4020-98F4-04AC896B2666}"/>
              </a:ext>
            </a:extLst>
          </p:cNvPr>
          <p:cNvSpPr>
            <a:spLocks noGrp="1"/>
          </p:cNvSpPr>
          <p:nvPr>
            <p:ph type="body" idx="1"/>
          </p:nvPr>
        </p:nvSpPr>
        <p:spPr/>
        <p:txBody>
          <a:bodyPr>
            <a:normAutofit fontScale="85000" lnSpcReduction="10000"/>
          </a:bodyPr>
          <a:lstStyle/>
          <a:p>
            <a:r>
              <a:rPr lang="ko-KR" altLang="en-US" dirty="0"/>
              <a:t>● </a:t>
            </a:r>
            <a:r>
              <a:rPr lang="en-US" altLang="ko-KR" dirty="0"/>
              <a:t>1</a:t>
            </a:r>
            <a:r>
              <a:rPr lang="ko-KR" altLang="en-US" dirty="0"/>
              <a:t>번 </a:t>
            </a:r>
            <a:r>
              <a:rPr lang="en-US" altLang="ko-KR" dirty="0"/>
              <a:t>UDP</a:t>
            </a:r>
            <a:r>
              <a:rPr lang="ko-KR" altLang="en-US" dirty="0"/>
              <a:t> </a:t>
            </a:r>
            <a:r>
              <a:rPr lang="en-US" altLang="ko-KR" dirty="0"/>
              <a:t>Source port number : 50374</a:t>
            </a:r>
          </a:p>
          <a:p>
            <a:r>
              <a:rPr lang="ko-KR" altLang="en-US" dirty="0"/>
              <a:t>    </a:t>
            </a:r>
            <a:r>
              <a:rPr lang="en-US" altLang="ko-KR" dirty="0"/>
              <a:t>Destination port number : 443</a:t>
            </a:r>
            <a:endParaRPr lang="ko-KR" altLang="en-US" dirty="0"/>
          </a:p>
        </p:txBody>
      </p:sp>
      <p:pic>
        <p:nvPicPr>
          <p:cNvPr id="8" name="내용 개체 틀 7" descr="테이블이(가) 표시된 사진&#10;&#10;자동 생성된 설명">
            <a:extLst>
              <a:ext uri="{FF2B5EF4-FFF2-40B4-BE49-F238E27FC236}">
                <a16:creationId xmlns:a16="http://schemas.microsoft.com/office/drawing/2014/main" id="{395E1FAE-F206-4818-A98B-2C6EDF8D7A6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2" y="2570738"/>
            <a:ext cx="5157787" cy="2901254"/>
          </a:xfrm>
        </p:spPr>
      </p:pic>
      <p:sp>
        <p:nvSpPr>
          <p:cNvPr id="5" name="텍스트 개체 틀 4">
            <a:extLst>
              <a:ext uri="{FF2B5EF4-FFF2-40B4-BE49-F238E27FC236}">
                <a16:creationId xmlns:a16="http://schemas.microsoft.com/office/drawing/2014/main" id="{9FFB92F6-E465-47EF-9174-15CBF4EDBB81}"/>
              </a:ext>
            </a:extLst>
          </p:cNvPr>
          <p:cNvSpPr>
            <a:spLocks noGrp="1"/>
          </p:cNvSpPr>
          <p:nvPr>
            <p:ph type="body" sz="quarter" idx="3"/>
          </p:nvPr>
        </p:nvSpPr>
        <p:spPr/>
        <p:txBody>
          <a:bodyPr>
            <a:normAutofit fontScale="85000" lnSpcReduction="10000"/>
          </a:bodyPr>
          <a:lstStyle/>
          <a:p>
            <a:r>
              <a:rPr lang="ko-KR" altLang="en-US" dirty="0"/>
              <a:t>● </a:t>
            </a:r>
            <a:r>
              <a:rPr lang="en-US" altLang="ko-KR" dirty="0"/>
              <a:t>1</a:t>
            </a:r>
            <a:r>
              <a:rPr lang="ko-KR" altLang="en-US" dirty="0"/>
              <a:t>번 </a:t>
            </a:r>
            <a:r>
              <a:rPr lang="en-US" altLang="ko-KR" dirty="0"/>
              <a:t>UDP</a:t>
            </a:r>
            <a:r>
              <a:rPr lang="ko-KR" altLang="en-US" dirty="0"/>
              <a:t> 짝 </a:t>
            </a:r>
            <a:r>
              <a:rPr lang="en-US" altLang="ko-KR" dirty="0"/>
              <a:t>Source port number : 443</a:t>
            </a:r>
          </a:p>
          <a:p>
            <a:r>
              <a:rPr lang="en-US" altLang="ko-KR" dirty="0"/>
              <a:t>    Destination port number :50374</a:t>
            </a:r>
          </a:p>
        </p:txBody>
      </p:sp>
      <p:pic>
        <p:nvPicPr>
          <p:cNvPr id="10" name="내용 개체 틀 9">
            <a:extLst>
              <a:ext uri="{FF2B5EF4-FFF2-40B4-BE49-F238E27FC236}">
                <a16:creationId xmlns:a16="http://schemas.microsoft.com/office/drawing/2014/main" id="{DDB068B6-3240-442D-885B-DA1FA22E8BD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570738"/>
            <a:ext cx="5183188" cy="2915542"/>
          </a:xfrm>
        </p:spPr>
      </p:pic>
      <p:sp>
        <p:nvSpPr>
          <p:cNvPr id="11" name="직사각형 10">
            <a:extLst>
              <a:ext uri="{FF2B5EF4-FFF2-40B4-BE49-F238E27FC236}">
                <a16:creationId xmlns:a16="http://schemas.microsoft.com/office/drawing/2014/main" id="{482B609F-ACAE-4804-AD5F-F225FEDFAE30}"/>
              </a:ext>
            </a:extLst>
          </p:cNvPr>
          <p:cNvSpPr/>
          <p:nvPr/>
        </p:nvSpPr>
        <p:spPr>
          <a:xfrm>
            <a:off x="1311965" y="5701085"/>
            <a:ext cx="9676738" cy="791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서로가 짝인 </a:t>
            </a:r>
            <a:r>
              <a:rPr lang="en-US" altLang="ko-KR" dirty="0"/>
              <a:t>UDP</a:t>
            </a:r>
            <a:r>
              <a:rPr lang="ko-KR" altLang="en-US" dirty="0"/>
              <a:t>의 </a:t>
            </a:r>
            <a:r>
              <a:rPr lang="en-US" altLang="ko-KR" dirty="0"/>
              <a:t>Source port number</a:t>
            </a:r>
            <a:r>
              <a:rPr lang="ko-KR" altLang="en-US" dirty="0"/>
              <a:t>와</a:t>
            </a:r>
            <a:r>
              <a:rPr lang="en-US" altLang="ko-KR" dirty="0"/>
              <a:t> Destination port number</a:t>
            </a:r>
            <a:r>
              <a:rPr lang="ko-KR" altLang="en-US" dirty="0"/>
              <a:t>가 서로를 </a:t>
            </a:r>
            <a:r>
              <a:rPr lang="ko-KR" altLang="en-US" dirty="0" err="1"/>
              <a:t>가르키고</a:t>
            </a:r>
            <a:endParaRPr lang="en-US" altLang="ko-KR" dirty="0"/>
          </a:p>
          <a:p>
            <a:pPr algn="ctr"/>
            <a:r>
              <a:rPr lang="ko-KR" altLang="en-US" dirty="0"/>
              <a:t>있습니다</a:t>
            </a:r>
            <a:r>
              <a:rPr lang="en-US" altLang="ko-KR" dirty="0"/>
              <a:t>.</a:t>
            </a:r>
            <a:endParaRPr lang="ko-KR" altLang="en-US" dirty="0"/>
          </a:p>
        </p:txBody>
      </p:sp>
    </p:spTree>
    <p:extLst>
      <p:ext uri="{BB962C8B-B14F-4D97-AF65-F5344CB8AC3E}">
        <p14:creationId xmlns:p14="http://schemas.microsoft.com/office/powerpoint/2010/main" val="2638905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CD7A60-7DBE-468A-B090-812C590C8806}"/>
              </a:ext>
            </a:extLst>
          </p:cNvPr>
          <p:cNvSpPr>
            <a:spLocks noGrp="1"/>
          </p:cNvSpPr>
          <p:nvPr>
            <p:ph type="title"/>
          </p:nvPr>
        </p:nvSpPr>
        <p:spPr/>
        <p:txBody>
          <a:bodyPr/>
          <a:lstStyle/>
          <a:p>
            <a:r>
              <a:rPr lang="ko-KR" altLang="en-US" dirty="0"/>
              <a:t>★ 시행착오</a:t>
            </a:r>
          </a:p>
        </p:txBody>
      </p:sp>
      <p:sp>
        <p:nvSpPr>
          <p:cNvPr id="3" name="내용 개체 틀 2">
            <a:extLst>
              <a:ext uri="{FF2B5EF4-FFF2-40B4-BE49-F238E27FC236}">
                <a16:creationId xmlns:a16="http://schemas.microsoft.com/office/drawing/2014/main" id="{D7EF5770-78BE-41CD-8E23-F559A539C0E8}"/>
              </a:ext>
            </a:extLst>
          </p:cNvPr>
          <p:cNvSpPr>
            <a:spLocks noGrp="1"/>
          </p:cNvSpPr>
          <p:nvPr>
            <p:ph idx="1"/>
          </p:nvPr>
        </p:nvSpPr>
        <p:spPr>
          <a:xfrm>
            <a:off x="838200" y="1494844"/>
            <a:ext cx="10515600" cy="4842345"/>
          </a:xfrm>
        </p:spPr>
        <p:txBody>
          <a:bodyPr>
            <a:normAutofit/>
          </a:bodyPr>
          <a:lstStyle/>
          <a:p>
            <a:r>
              <a:rPr lang="ko-KR" altLang="en-US" dirty="0"/>
              <a:t>과제를 수행하며 느꼈던 시행착오 중 하나로 </a:t>
            </a:r>
            <a:r>
              <a:rPr lang="en-US" altLang="ko-KR" dirty="0"/>
              <a:t>Length </a:t>
            </a:r>
            <a:r>
              <a:rPr lang="ko-KR" altLang="en-US" dirty="0"/>
              <a:t>필드가 가지는 뜻에 관하여 알아보는 것이었습니다</a:t>
            </a:r>
            <a:r>
              <a:rPr lang="en-US" altLang="ko-KR" dirty="0"/>
              <a:t>.</a:t>
            </a:r>
          </a:p>
          <a:p>
            <a:r>
              <a:rPr lang="ko-KR" altLang="en-US" dirty="0"/>
              <a:t> 증명까지 </a:t>
            </a:r>
            <a:r>
              <a:rPr lang="ko-KR" altLang="en-US" dirty="0" err="1"/>
              <a:t>해야해서</a:t>
            </a:r>
            <a:r>
              <a:rPr lang="ko-KR" altLang="en-US" dirty="0"/>
              <a:t> 이걸 어떻게 증명할지 막막했는데</a:t>
            </a:r>
            <a:r>
              <a:rPr lang="en-US" altLang="ko-KR" dirty="0"/>
              <a:t>,</a:t>
            </a:r>
            <a:r>
              <a:rPr lang="ko-KR" altLang="en-US" dirty="0"/>
              <a:t> </a:t>
            </a:r>
            <a:r>
              <a:rPr lang="en-US" altLang="ko-KR" dirty="0"/>
              <a:t>Length </a:t>
            </a:r>
            <a:r>
              <a:rPr lang="ko-KR" altLang="en-US" dirty="0"/>
              <a:t>필드의 값은 수업에서 배운 내용과 구글 검색을 통해 생각해본 결과 </a:t>
            </a:r>
            <a:r>
              <a:rPr lang="en-US" altLang="ko-KR" dirty="0"/>
              <a:t>UDP </a:t>
            </a:r>
            <a:r>
              <a:rPr lang="ko-KR" altLang="en-US" dirty="0"/>
              <a:t>헤더길이와 </a:t>
            </a:r>
            <a:r>
              <a:rPr lang="en-US" altLang="ko-KR" dirty="0"/>
              <a:t>data</a:t>
            </a:r>
            <a:r>
              <a:rPr lang="ko-KR" altLang="en-US" dirty="0"/>
              <a:t>를 모두 합친 것이란 것을 알게 되어서 각각을 비교해보고 전체를 봐서 진짜 더해보니 딱 </a:t>
            </a:r>
            <a:r>
              <a:rPr lang="en-US" altLang="ko-KR" dirty="0"/>
              <a:t>Length </a:t>
            </a:r>
            <a:r>
              <a:rPr lang="ko-KR" altLang="en-US" dirty="0"/>
              <a:t>필드의 값으로 나와 해결하였습니다</a:t>
            </a:r>
            <a:r>
              <a:rPr lang="en-US" altLang="ko-KR" dirty="0"/>
              <a:t>.</a:t>
            </a:r>
          </a:p>
          <a:p>
            <a:r>
              <a:rPr lang="ko-KR" altLang="en-US" dirty="0"/>
              <a:t> 또 </a:t>
            </a:r>
            <a:r>
              <a:rPr lang="en-US" altLang="ko-KR"/>
              <a:t>hexadecimal</a:t>
            </a:r>
            <a:r>
              <a:rPr lang="ko-KR" altLang="en-US"/>
              <a:t>과 </a:t>
            </a:r>
            <a:r>
              <a:rPr lang="en-US" altLang="ko-KR" dirty="0"/>
              <a:t>decimal </a:t>
            </a:r>
            <a:r>
              <a:rPr lang="en-US" altLang="ko-KR" dirty="0" err="1"/>
              <a:t>notaion</a:t>
            </a:r>
            <a:r>
              <a:rPr lang="ko-KR" altLang="en-US" dirty="0"/>
              <a:t>을 영어로 접하니까 무슨 말인지 </a:t>
            </a:r>
            <a:r>
              <a:rPr lang="ko-KR" altLang="en-US" dirty="0" err="1"/>
              <a:t>모르겠어서</a:t>
            </a:r>
            <a:r>
              <a:rPr lang="ko-KR" altLang="en-US" dirty="0"/>
              <a:t> 번역기를 돌려 이게 </a:t>
            </a:r>
            <a:r>
              <a:rPr lang="en-US" altLang="ko-KR" dirty="0"/>
              <a:t>16</a:t>
            </a:r>
            <a:r>
              <a:rPr lang="ko-KR" altLang="en-US" dirty="0"/>
              <a:t>진법과 </a:t>
            </a:r>
            <a:r>
              <a:rPr lang="en-US" altLang="ko-KR" dirty="0"/>
              <a:t>10</a:t>
            </a:r>
            <a:r>
              <a:rPr lang="ko-KR" altLang="en-US" dirty="0"/>
              <a:t>진법인 것을 알았고</a:t>
            </a:r>
            <a:r>
              <a:rPr lang="en-US" altLang="ko-KR" dirty="0"/>
              <a:t>, </a:t>
            </a:r>
            <a:r>
              <a:rPr lang="ko-KR" altLang="en-US" dirty="0"/>
              <a:t>문제에 </a:t>
            </a:r>
            <a:r>
              <a:rPr lang="ko-KR" altLang="en-US" dirty="0" err="1"/>
              <a:t>써있는</a:t>
            </a:r>
            <a:r>
              <a:rPr lang="ko-KR" altLang="en-US" dirty="0"/>
              <a:t> 뒷부분의 괄호를 이용해 답을 구하게 되었습니다</a:t>
            </a:r>
            <a:r>
              <a:rPr lang="en-US" altLang="ko-KR" dirty="0"/>
              <a:t>.</a:t>
            </a:r>
            <a:endParaRPr lang="ko-KR" altLang="en-US" dirty="0"/>
          </a:p>
          <a:p>
            <a:endParaRPr lang="en-US" altLang="ko-KR" dirty="0"/>
          </a:p>
          <a:p>
            <a:endParaRPr lang="ko-KR" altLang="en-US" dirty="0"/>
          </a:p>
        </p:txBody>
      </p:sp>
    </p:spTree>
    <p:extLst>
      <p:ext uri="{BB962C8B-B14F-4D97-AF65-F5344CB8AC3E}">
        <p14:creationId xmlns:p14="http://schemas.microsoft.com/office/powerpoint/2010/main" val="1962691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071044-3B01-448E-9634-68A5E5960AF5}"/>
              </a:ext>
            </a:extLst>
          </p:cNvPr>
          <p:cNvSpPr>
            <a:spLocks noGrp="1"/>
          </p:cNvSpPr>
          <p:nvPr>
            <p:ph type="title"/>
          </p:nvPr>
        </p:nvSpPr>
        <p:spPr/>
        <p:txBody>
          <a:bodyPr>
            <a:normAutofit/>
          </a:bodyPr>
          <a:lstStyle/>
          <a:p>
            <a:r>
              <a:rPr lang="en-US" altLang="ko-KR" sz="1800" dirty="0"/>
              <a:t>1. Select one UDP packet from your trace. From this packet, determine how many fields there are in the UDP header. Name these fields. </a:t>
            </a:r>
            <a:br>
              <a:rPr lang="en-US" altLang="ko-KR" sz="1800" dirty="0"/>
            </a:br>
            <a:endParaRPr lang="ko-KR" altLang="en-US" sz="1800" dirty="0"/>
          </a:p>
        </p:txBody>
      </p:sp>
      <p:pic>
        <p:nvPicPr>
          <p:cNvPr id="6" name="내용 개체 틀 5">
            <a:extLst>
              <a:ext uri="{FF2B5EF4-FFF2-40B4-BE49-F238E27FC236}">
                <a16:creationId xmlns:a16="http://schemas.microsoft.com/office/drawing/2014/main" id="{D52D9257-F4BD-41F4-BAA4-9BFC88000F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172200" cy="5411788"/>
          </a:xfrm>
        </p:spPr>
      </p:pic>
      <p:sp>
        <p:nvSpPr>
          <p:cNvPr id="4" name="텍스트 개체 틀 3">
            <a:extLst>
              <a:ext uri="{FF2B5EF4-FFF2-40B4-BE49-F238E27FC236}">
                <a16:creationId xmlns:a16="http://schemas.microsoft.com/office/drawing/2014/main" id="{64F2AFA1-8E62-4C7C-BF05-2E6392B63FFE}"/>
              </a:ext>
            </a:extLst>
          </p:cNvPr>
          <p:cNvSpPr>
            <a:spLocks noGrp="1"/>
          </p:cNvSpPr>
          <p:nvPr>
            <p:ph type="body" sz="half" idx="2"/>
          </p:nvPr>
        </p:nvSpPr>
        <p:spPr/>
        <p:txBody>
          <a:bodyPr/>
          <a:lstStyle/>
          <a:p>
            <a:r>
              <a:rPr lang="ko-KR" altLang="en-US" dirty="0"/>
              <a:t>답</a:t>
            </a:r>
            <a:r>
              <a:rPr lang="en-US" altLang="ko-KR" dirty="0"/>
              <a:t>: 1.Source Port </a:t>
            </a:r>
            <a:r>
              <a:rPr lang="ko-KR" altLang="en-US" dirty="0"/>
              <a:t>필드</a:t>
            </a:r>
            <a:endParaRPr lang="en-US" altLang="ko-KR" dirty="0"/>
          </a:p>
          <a:p>
            <a:r>
              <a:rPr lang="en-US" altLang="ko-KR" dirty="0"/>
              <a:t>    2. Destination</a:t>
            </a:r>
            <a:r>
              <a:rPr lang="ko-KR" altLang="en-US" dirty="0"/>
              <a:t> </a:t>
            </a:r>
            <a:r>
              <a:rPr lang="en-US" altLang="ko-KR" dirty="0"/>
              <a:t>Port</a:t>
            </a:r>
            <a:r>
              <a:rPr lang="ko-KR" altLang="en-US" dirty="0"/>
              <a:t> 필드</a:t>
            </a:r>
            <a:endParaRPr lang="en-US" altLang="ko-KR" dirty="0"/>
          </a:p>
          <a:p>
            <a:r>
              <a:rPr lang="en-US" altLang="ko-KR" dirty="0"/>
              <a:t>    3. Length</a:t>
            </a:r>
            <a:r>
              <a:rPr lang="ko-KR" altLang="en-US" dirty="0"/>
              <a:t> 필드</a:t>
            </a:r>
            <a:endParaRPr lang="en-US" altLang="ko-KR" dirty="0"/>
          </a:p>
          <a:p>
            <a:r>
              <a:rPr lang="en-US" altLang="ko-KR" dirty="0"/>
              <a:t>    4. Checksum </a:t>
            </a:r>
            <a:r>
              <a:rPr lang="ko-KR" altLang="en-US" dirty="0"/>
              <a:t>필드</a:t>
            </a:r>
            <a:endParaRPr lang="en-US" altLang="ko-KR" dirty="0"/>
          </a:p>
          <a:p>
            <a:endParaRPr lang="en-US" altLang="ko-KR" dirty="0"/>
          </a:p>
          <a:p>
            <a:r>
              <a:rPr lang="ko-KR" altLang="en-US" dirty="0"/>
              <a:t>이런 필드들이 있습니다</a:t>
            </a:r>
            <a:r>
              <a:rPr lang="en-US" altLang="ko-KR" dirty="0"/>
              <a:t>.	</a:t>
            </a:r>
            <a:endParaRPr lang="ko-KR" altLang="en-US" dirty="0"/>
          </a:p>
        </p:txBody>
      </p:sp>
    </p:spTree>
    <p:extLst>
      <p:ext uri="{BB962C8B-B14F-4D97-AF65-F5344CB8AC3E}">
        <p14:creationId xmlns:p14="http://schemas.microsoft.com/office/powerpoint/2010/main" val="1172788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30A7A6-DDD5-40A7-825F-10105F1FEB0C}"/>
              </a:ext>
            </a:extLst>
          </p:cNvPr>
          <p:cNvSpPr>
            <a:spLocks noGrp="1"/>
          </p:cNvSpPr>
          <p:nvPr>
            <p:ph type="title"/>
          </p:nvPr>
        </p:nvSpPr>
        <p:spPr/>
        <p:txBody>
          <a:bodyPr>
            <a:normAutofit/>
          </a:bodyPr>
          <a:lstStyle/>
          <a:p>
            <a:r>
              <a:rPr lang="en-US" altLang="ko-KR" sz="2400" dirty="0"/>
              <a:t>2. Find out the length (in bytes) of each of the UDP header fields. </a:t>
            </a:r>
            <a:br>
              <a:rPr lang="en-US" altLang="ko-KR" sz="2400" dirty="0"/>
            </a:br>
            <a:endParaRPr lang="ko-KR" altLang="en-US" sz="2400" dirty="0"/>
          </a:p>
        </p:txBody>
      </p:sp>
      <p:pic>
        <p:nvPicPr>
          <p:cNvPr id="6" name="내용 개체 틀 5">
            <a:extLst>
              <a:ext uri="{FF2B5EF4-FFF2-40B4-BE49-F238E27FC236}">
                <a16:creationId xmlns:a16="http://schemas.microsoft.com/office/drawing/2014/main" id="{89ED326C-6D12-4CA1-88AE-8B496DEAF2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970059"/>
            <a:ext cx="6172200" cy="4611757"/>
          </a:xfrm>
        </p:spPr>
      </p:pic>
      <p:sp>
        <p:nvSpPr>
          <p:cNvPr id="4" name="텍스트 개체 틀 3">
            <a:extLst>
              <a:ext uri="{FF2B5EF4-FFF2-40B4-BE49-F238E27FC236}">
                <a16:creationId xmlns:a16="http://schemas.microsoft.com/office/drawing/2014/main" id="{87BE0642-22C9-4011-916B-B8C8B55F314C}"/>
              </a:ext>
            </a:extLst>
          </p:cNvPr>
          <p:cNvSpPr>
            <a:spLocks noGrp="1"/>
          </p:cNvSpPr>
          <p:nvPr>
            <p:ph type="body" sz="half" idx="2"/>
          </p:nvPr>
        </p:nvSpPr>
        <p:spPr/>
        <p:txBody>
          <a:bodyPr/>
          <a:lstStyle/>
          <a:p>
            <a:endParaRPr lang="en-US" altLang="ko-KR" dirty="0"/>
          </a:p>
          <a:p>
            <a:r>
              <a:rPr lang="ko-KR" altLang="en-US" dirty="0"/>
              <a:t>● </a:t>
            </a:r>
            <a:r>
              <a:rPr lang="en-US" altLang="ko-KR" dirty="0"/>
              <a:t>: </a:t>
            </a:r>
            <a:r>
              <a:rPr lang="ko-KR" altLang="en-US" dirty="0"/>
              <a:t>헤더 필드의 전체 바이트 </a:t>
            </a:r>
            <a:r>
              <a:rPr lang="en-US" altLang="ko-KR" dirty="0"/>
              <a:t>: 8bytes</a:t>
            </a:r>
            <a:endParaRPr lang="ko-KR" altLang="en-US" dirty="0"/>
          </a:p>
        </p:txBody>
      </p:sp>
    </p:spTree>
    <p:extLst>
      <p:ext uri="{BB962C8B-B14F-4D97-AF65-F5344CB8AC3E}">
        <p14:creationId xmlns:p14="http://schemas.microsoft.com/office/powerpoint/2010/main" val="3803764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a:extLst>
              <a:ext uri="{FF2B5EF4-FFF2-40B4-BE49-F238E27FC236}">
                <a16:creationId xmlns:a16="http://schemas.microsoft.com/office/drawing/2014/main" id="{BEF146F7-7E23-484D-9FE2-1425BCB4E3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172200" cy="5411788"/>
          </a:xfrm>
        </p:spPr>
      </p:pic>
      <p:sp>
        <p:nvSpPr>
          <p:cNvPr id="4" name="텍스트 개체 틀 3">
            <a:extLst>
              <a:ext uri="{FF2B5EF4-FFF2-40B4-BE49-F238E27FC236}">
                <a16:creationId xmlns:a16="http://schemas.microsoft.com/office/drawing/2014/main" id="{DD4950A3-6718-4B72-AA51-96A2B5A5F72A}"/>
              </a:ext>
            </a:extLst>
          </p:cNvPr>
          <p:cNvSpPr>
            <a:spLocks noGrp="1"/>
          </p:cNvSpPr>
          <p:nvPr>
            <p:ph type="body" sz="half" idx="2"/>
          </p:nvPr>
        </p:nvSpPr>
        <p:spPr/>
        <p:txBody>
          <a:bodyPr/>
          <a:lstStyle/>
          <a:p>
            <a:r>
              <a:rPr lang="ko-KR" altLang="en-US" dirty="0"/>
              <a:t>●</a:t>
            </a:r>
            <a:r>
              <a:rPr lang="en-US" altLang="ko-KR" dirty="0"/>
              <a:t>Source Port</a:t>
            </a:r>
            <a:r>
              <a:rPr lang="ko-KR" altLang="en-US" dirty="0"/>
              <a:t> 필드의 길이 </a:t>
            </a:r>
            <a:r>
              <a:rPr lang="en-US" altLang="ko-KR" dirty="0"/>
              <a:t>: 2bytes</a:t>
            </a:r>
            <a:endParaRPr lang="ko-KR" altLang="en-US" dirty="0"/>
          </a:p>
        </p:txBody>
      </p:sp>
    </p:spTree>
    <p:extLst>
      <p:ext uri="{BB962C8B-B14F-4D97-AF65-F5344CB8AC3E}">
        <p14:creationId xmlns:p14="http://schemas.microsoft.com/office/powerpoint/2010/main" val="160779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a:extLst>
              <a:ext uri="{FF2B5EF4-FFF2-40B4-BE49-F238E27FC236}">
                <a16:creationId xmlns:a16="http://schemas.microsoft.com/office/drawing/2014/main" id="{A7885DCA-16BB-47EB-98E0-DE66AC7C3E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914399"/>
            <a:ext cx="6172200" cy="4723075"/>
          </a:xfrm>
        </p:spPr>
      </p:pic>
      <p:sp>
        <p:nvSpPr>
          <p:cNvPr id="4" name="텍스트 개체 틀 3">
            <a:extLst>
              <a:ext uri="{FF2B5EF4-FFF2-40B4-BE49-F238E27FC236}">
                <a16:creationId xmlns:a16="http://schemas.microsoft.com/office/drawing/2014/main" id="{3A214D8B-CCC9-485F-825B-856D9AB02914}"/>
              </a:ext>
            </a:extLst>
          </p:cNvPr>
          <p:cNvSpPr>
            <a:spLocks noGrp="1"/>
          </p:cNvSpPr>
          <p:nvPr>
            <p:ph type="body" sz="half" idx="2"/>
          </p:nvPr>
        </p:nvSpPr>
        <p:spPr/>
        <p:txBody>
          <a:bodyPr/>
          <a:lstStyle/>
          <a:p>
            <a:r>
              <a:rPr lang="ko-KR" altLang="en-US" dirty="0"/>
              <a:t>● </a:t>
            </a:r>
            <a:r>
              <a:rPr lang="en-US" altLang="ko-KR" dirty="0"/>
              <a:t>Destination Port </a:t>
            </a:r>
            <a:r>
              <a:rPr lang="ko-KR" altLang="en-US" dirty="0"/>
              <a:t>필드의 길이 </a:t>
            </a:r>
            <a:r>
              <a:rPr lang="en-US" altLang="ko-KR" dirty="0"/>
              <a:t>: 2bytes</a:t>
            </a:r>
            <a:endParaRPr lang="ko-KR" altLang="en-US" dirty="0"/>
          </a:p>
        </p:txBody>
      </p:sp>
    </p:spTree>
    <p:extLst>
      <p:ext uri="{BB962C8B-B14F-4D97-AF65-F5344CB8AC3E}">
        <p14:creationId xmlns:p14="http://schemas.microsoft.com/office/powerpoint/2010/main" val="204467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a:extLst>
              <a:ext uri="{FF2B5EF4-FFF2-40B4-BE49-F238E27FC236}">
                <a16:creationId xmlns:a16="http://schemas.microsoft.com/office/drawing/2014/main" id="{C45EC0C3-2D9D-48B9-B7A8-A6252596FC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715617"/>
            <a:ext cx="6172200" cy="5041127"/>
          </a:xfrm>
        </p:spPr>
      </p:pic>
      <p:sp>
        <p:nvSpPr>
          <p:cNvPr id="4" name="텍스트 개체 틀 3">
            <a:extLst>
              <a:ext uri="{FF2B5EF4-FFF2-40B4-BE49-F238E27FC236}">
                <a16:creationId xmlns:a16="http://schemas.microsoft.com/office/drawing/2014/main" id="{4AB73A57-9B99-4D04-BEA0-A940728E96D5}"/>
              </a:ext>
            </a:extLst>
          </p:cNvPr>
          <p:cNvSpPr>
            <a:spLocks noGrp="1"/>
          </p:cNvSpPr>
          <p:nvPr>
            <p:ph type="body" sz="half" idx="2"/>
          </p:nvPr>
        </p:nvSpPr>
        <p:spPr>
          <a:xfrm>
            <a:off x="839788" y="2067338"/>
            <a:ext cx="3932237" cy="3801649"/>
          </a:xfrm>
        </p:spPr>
        <p:txBody>
          <a:bodyPr/>
          <a:lstStyle/>
          <a:p>
            <a:r>
              <a:rPr lang="ko-KR" altLang="en-US" dirty="0"/>
              <a:t>● </a:t>
            </a:r>
            <a:r>
              <a:rPr lang="en-US" altLang="ko-KR" dirty="0"/>
              <a:t>Length </a:t>
            </a:r>
            <a:r>
              <a:rPr lang="ko-KR" altLang="en-US" dirty="0"/>
              <a:t>필드의 길이 </a:t>
            </a:r>
            <a:r>
              <a:rPr lang="en-US" altLang="ko-KR" dirty="0"/>
              <a:t>: 2bytes</a:t>
            </a:r>
            <a:endParaRPr lang="ko-KR" altLang="en-US" dirty="0"/>
          </a:p>
        </p:txBody>
      </p:sp>
    </p:spTree>
    <p:extLst>
      <p:ext uri="{BB962C8B-B14F-4D97-AF65-F5344CB8AC3E}">
        <p14:creationId xmlns:p14="http://schemas.microsoft.com/office/powerpoint/2010/main" val="147282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a:extLst>
              <a:ext uri="{FF2B5EF4-FFF2-40B4-BE49-F238E27FC236}">
                <a16:creationId xmlns:a16="http://schemas.microsoft.com/office/drawing/2014/main" id="{8333D098-874A-4FCE-B3B3-E15C04384E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850789"/>
            <a:ext cx="6172200" cy="4802587"/>
          </a:xfrm>
        </p:spPr>
      </p:pic>
      <p:sp>
        <p:nvSpPr>
          <p:cNvPr id="4" name="텍스트 개체 틀 3">
            <a:extLst>
              <a:ext uri="{FF2B5EF4-FFF2-40B4-BE49-F238E27FC236}">
                <a16:creationId xmlns:a16="http://schemas.microsoft.com/office/drawing/2014/main" id="{30D8375F-B7F7-42C1-BC16-7C9439607FD5}"/>
              </a:ext>
            </a:extLst>
          </p:cNvPr>
          <p:cNvSpPr>
            <a:spLocks noGrp="1"/>
          </p:cNvSpPr>
          <p:nvPr>
            <p:ph type="body" sz="half" idx="2"/>
          </p:nvPr>
        </p:nvSpPr>
        <p:spPr/>
        <p:txBody>
          <a:bodyPr/>
          <a:lstStyle/>
          <a:p>
            <a:r>
              <a:rPr lang="ko-KR" altLang="en-US" dirty="0"/>
              <a:t>●</a:t>
            </a:r>
            <a:r>
              <a:rPr lang="en-US" altLang="ko-KR" dirty="0"/>
              <a:t>Checksum </a:t>
            </a:r>
            <a:r>
              <a:rPr lang="ko-KR" altLang="en-US" dirty="0"/>
              <a:t>필드의 길이</a:t>
            </a:r>
            <a:r>
              <a:rPr lang="en-US" altLang="ko-KR" dirty="0"/>
              <a:t>: 2bytes</a:t>
            </a:r>
            <a:endParaRPr lang="ko-KR" altLang="en-US" dirty="0"/>
          </a:p>
        </p:txBody>
      </p:sp>
    </p:spTree>
    <p:extLst>
      <p:ext uri="{BB962C8B-B14F-4D97-AF65-F5344CB8AC3E}">
        <p14:creationId xmlns:p14="http://schemas.microsoft.com/office/powerpoint/2010/main" val="326487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0FE205-8EE5-4ACB-82B3-DFAE7CD1F3B7}"/>
              </a:ext>
            </a:extLst>
          </p:cNvPr>
          <p:cNvSpPr>
            <a:spLocks noGrp="1"/>
          </p:cNvSpPr>
          <p:nvPr>
            <p:ph type="title"/>
          </p:nvPr>
        </p:nvSpPr>
        <p:spPr/>
        <p:txBody>
          <a:bodyPr>
            <a:normAutofit/>
          </a:bodyPr>
          <a:lstStyle/>
          <a:p>
            <a:r>
              <a:rPr lang="en-US" altLang="ko-KR" sz="2000" dirty="0"/>
              <a:t>3. The value in the Length field is the length of what? Verify your claim with your captured UDP packet. </a:t>
            </a:r>
            <a:br>
              <a:rPr lang="en-US" altLang="ko-KR" sz="2000" dirty="0"/>
            </a:br>
            <a:endParaRPr lang="ko-KR" altLang="en-US" sz="2000" dirty="0"/>
          </a:p>
        </p:txBody>
      </p:sp>
      <p:sp>
        <p:nvSpPr>
          <p:cNvPr id="4" name="텍스트 개체 틀 3">
            <a:extLst>
              <a:ext uri="{FF2B5EF4-FFF2-40B4-BE49-F238E27FC236}">
                <a16:creationId xmlns:a16="http://schemas.microsoft.com/office/drawing/2014/main" id="{D12AB231-DE1C-480D-885B-172FD08CBB9B}"/>
              </a:ext>
            </a:extLst>
          </p:cNvPr>
          <p:cNvSpPr>
            <a:spLocks noGrp="1"/>
          </p:cNvSpPr>
          <p:nvPr>
            <p:ph type="body" sz="half" idx="2"/>
          </p:nvPr>
        </p:nvSpPr>
        <p:spPr/>
        <p:txBody>
          <a:bodyPr/>
          <a:lstStyle/>
          <a:p>
            <a:r>
              <a:rPr lang="ko-KR" altLang="en-US" dirty="0"/>
              <a:t>● </a:t>
            </a:r>
            <a:r>
              <a:rPr lang="en-US" altLang="ko-KR" dirty="0"/>
              <a:t>Length </a:t>
            </a:r>
            <a:r>
              <a:rPr lang="ko-KR" altLang="en-US" dirty="0"/>
              <a:t>필드의 값은 </a:t>
            </a:r>
            <a:r>
              <a:rPr lang="en-US" altLang="ko-KR" dirty="0"/>
              <a:t>UDP </a:t>
            </a:r>
            <a:r>
              <a:rPr lang="ko-KR" altLang="en-US" dirty="0"/>
              <a:t>헤더길이와 </a:t>
            </a:r>
            <a:r>
              <a:rPr lang="en-US" altLang="ko-KR" dirty="0"/>
              <a:t>data</a:t>
            </a:r>
            <a:r>
              <a:rPr lang="ko-KR" altLang="en-US" dirty="0"/>
              <a:t>를 모두 합친 것입니다</a:t>
            </a:r>
            <a:r>
              <a:rPr lang="en-US" altLang="ko-KR" dirty="0"/>
              <a:t>.</a:t>
            </a:r>
          </a:p>
          <a:p>
            <a:endParaRPr lang="en-US" altLang="ko-KR" dirty="0"/>
          </a:p>
          <a:p>
            <a:r>
              <a:rPr lang="ko-KR" altLang="en-US" dirty="0"/>
              <a:t>● 증명을 해보면</a:t>
            </a:r>
            <a:r>
              <a:rPr lang="en-US" altLang="ko-KR" dirty="0"/>
              <a:t>,  </a:t>
            </a:r>
            <a:r>
              <a:rPr lang="ko-KR" altLang="en-US" dirty="0"/>
              <a:t>먼저 </a:t>
            </a:r>
            <a:r>
              <a:rPr lang="en-US" altLang="ko-KR" dirty="0"/>
              <a:t>UDP </a:t>
            </a:r>
            <a:r>
              <a:rPr lang="ko-KR" altLang="en-US" dirty="0"/>
              <a:t>헤더의 길이 </a:t>
            </a:r>
            <a:r>
              <a:rPr lang="en-US" altLang="ko-KR" dirty="0"/>
              <a:t>8 bytes</a:t>
            </a:r>
            <a:r>
              <a:rPr lang="ko-KR" altLang="en-US" dirty="0"/>
              <a:t>와 </a:t>
            </a:r>
            <a:r>
              <a:rPr lang="en-US" altLang="ko-KR" dirty="0"/>
              <a:t>data</a:t>
            </a:r>
            <a:r>
              <a:rPr lang="ko-KR" altLang="en-US" dirty="0"/>
              <a:t>의 길이 </a:t>
            </a:r>
            <a:r>
              <a:rPr lang="en-US" altLang="ko-KR" dirty="0"/>
              <a:t>1343 bytes</a:t>
            </a:r>
            <a:r>
              <a:rPr lang="ko-KR" altLang="en-US" dirty="0"/>
              <a:t> 를 합하면 </a:t>
            </a:r>
            <a:r>
              <a:rPr lang="en-US" altLang="ko-KR" dirty="0"/>
              <a:t>8+1343 = 1351 </a:t>
            </a:r>
            <a:r>
              <a:rPr lang="ko-KR" altLang="en-US" dirty="0"/>
              <a:t>로</a:t>
            </a:r>
            <a:r>
              <a:rPr lang="en-US" altLang="ko-KR" dirty="0"/>
              <a:t> </a:t>
            </a:r>
            <a:r>
              <a:rPr lang="ko-KR" altLang="en-US" dirty="0"/>
              <a:t>딱 떨어집니다</a:t>
            </a:r>
            <a:r>
              <a:rPr lang="en-US" altLang="ko-KR" dirty="0"/>
              <a:t>.</a:t>
            </a:r>
            <a:endParaRPr lang="ko-KR" altLang="en-US" dirty="0"/>
          </a:p>
        </p:txBody>
      </p:sp>
      <p:pic>
        <p:nvPicPr>
          <p:cNvPr id="10" name="내용 개체 틀 9">
            <a:extLst>
              <a:ext uri="{FF2B5EF4-FFF2-40B4-BE49-F238E27FC236}">
                <a16:creationId xmlns:a16="http://schemas.microsoft.com/office/drawing/2014/main" id="{CFD29277-3047-478A-A99B-8FEB63E16F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675861"/>
            <a:ext cx="6172200" cy="5193127"/>
          </a:xfrm>
        </p:spPr>
      </p:pic>
    </p:spTree>
    <p:extLst>
      <p:ext uri="{BB962C8B-B14F-4D97-AF65-F5344CB8AC3E}">
        <p14:creationId xmlns:p14="http://schemas.microsoft.com/office/powerpoint/2010/main" val="551127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BBDC52-B7FE-4912-9CE6-3353ACF801E7}"/>
              </a:ext>
            </a:extLst>
          </p:cNvPr>
          <p:cNvSpPr>
            <a:spLocks noGrp="1"/>
          </p:cNvSpPr>
          <p:nvPr>
            <p:ph type="title"/>
          </p:nvPr>
        </p:nvSpPr>
        <p:spPr/>
        <p:txBody>
          <a:bodyPr>
            <a:normAutofit/>
          </a:bodyPr>
          <a:lstStyle/>
          <a:p>
            <a:r>
              <a:rPr lang="en-US" altLang="ko-KR" sz="1800" dirty="0"/>
              <a:t>4. What is the maximum number of bytes that can be included in a UDP payload? (Hint: the answer to this question can be determined by your answer to 2. above)</a:t>
            </a:r>
            <a:endParaRPr lang="ko-KR" altLang="en-US" sz="1800" dirty="0"/>
          </a:p>
        </p:txBody>
      </p:sp>
      <p:pic>
        <p:nvPicPr>
          <p:cNvPr id="6" name="내용 개체 틀 5" descr="텍스트이(가) 표시된 사진&#10;&#10;자동 생성된 설명">
            <a:extLst>
              <a:ext uri="{FF2B5EF4-FFF2-40B4-BE49-F238E27FC236}">
                <a16:creationId xmlns:a16="http://schemas.microsoft.com/office/drawing/2014/main" id="{1703801F-B0EE-47C5-BFDB-37D4915295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652007"/>
            <a:ext cx="6172200" cy="5152445"/>
          </a:xfrm>
        </p:spPr>
      </p:pic>
      <p:sp>
        <p:nvSpPr>
          <p:cNvPr id="4" name="텍스트 개체 틀 3">
            <a:extLst>
              <a:ext uri="{FF2B5EF4-FFF2-40B4-BE49-F238E27FC236}">
                <a16:creationId xmlns:a16="http://schemas.microsoft.com/office/drawing/2014/main" id="{BB5F007B-CB01-463D-A2D0-B574466A1B7F}"/>
              </a:ext>
            </a:extLst>
          </p:cNvPr>
          <p:cNvSpPr>
            <a:spLocks noGrp="1"/>
          </p:cNvSpPr>
          <p:nvPr>
            <p:ph type="body" sz="half" idx="2"/>
          </p:nvPr>
        </p:nvSpPr>
        <p:spPr>
          <a:xfrm>
            <a:off x="839788" y="2552368"/>
            <a:ext cx="3932237" cy="2767055"/>
          </a:xfrm>
        </p:spPr>
        <p:txBody>
          <a:bodyPr/>
          <a:lstStyle/>
          <a:p>
            <a:r>
              <a:rPr lang="ko-KR" altLang="en-US" dirty="0"/>
              <a:t>●</a:t>
            </a:r>
            <a:r>
              <a:rPr lang="en-US" altLang="ko-KR" dirty="0"/>
              <a:t> </a:t>
            </a:r>
            <a:r>
              <a:rPr lang="ko-KR" altLang="en-US" dirty="0"/>
              <a:t>헤더를 제외한 나머지 부분이 </a:t>
            </a:r>
            <a:r>
              <a:rPr lang="en-US" altLang="ko-KR" dirty="0"/>
              <a:t>payload</a:t>
            </a:r>
            <a:r>
              <a:rPr lang="ko-KR" altLang="en-US" dirty="0"/>
              <a:t>이니 </a:t>
            </a:r>
            <a:r>
              <a:rPr lang="en-US" altLang="ko-KR" dirty="0"/>
              <a:t>16bit </a:t>
            </a:r>
            <a:r>
              <a:rPr lang="ko-KR" altLang="en-US" dirty="0"/>
              <a:t>최댓값 </a:t>
            </a:r>
            <a:r>
              <a:rPr lang="en-US" altLang="ko-KR" dirty="0"/>
              <a:t>65535 bytes </a:t>
            </a:r>
            <a:r>
              <a:rPr lang="ko-KR" altLang="en-US" dirty="0"/>
              <a:t>에서 </a:t>
            </a:r>
            <a:r>
              <a:rPr lang="en-US" altLang="ko-KR" dirty="0"/>
              <a:t>UDP</a:t>
            </a:r>
            <a:r>
              <a:rPr lang="ko-KR" altLang="en-US" dirty="0"/>
              <a:t> 헤더 </a:t>
            </a:r>
            <a:r>
              <a:rPr lang="en-US" altLang="ko-KR" dirty="0"/>
              <a:t>8bytes</a:t>
            </a:r>
            <a:r>
              <a:rPr lang="ko-KR" altLang="en-US" dirty="0"/>
              <a:t>를 제외하면 </a:t>
            </a:r>
            <a:r>
              <a:rPr lang="en-US" altLang="ko-KR" dirty="0"/>
              <a:t>65527 bytes</a:t>
            </a:r>
            <a:r>
              <a:rPr lang="ko-KR" altLang="en-US" dirty="0"/>
              <a:t> 입니다</a:t>
            </a:r>
            <a:r>
              <a:rPr lang="en-US" altLang="ko-KR" dirty="0"/>
              <a:t>.</a:t>
            </a:r>
            <a:endParaRPr lang="ko-KR" altLang="en-US" dirty="0"/>
          </a:p>
        </p:txBody>
      </p:sp>
    </p:spTree>
    <p:extLst>
      <p:ext uri="{BB962C8B-B14F-4D97-AF65-F5344CB8AC3E}">
        <p14:creationId xmlns:p14="http://schemas.microsoft.com/office/powerpoint/2010/main" val="210546861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534</Words>
  <Application>Microsoft Office PowerPoint</Application>
  <PresentationFormat>와이드스크린</PresentationFormat>
  <Paragraphs>38</Paragraphs>
  <Slides>13</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13</vt:i4>
      </vt:variant>
    </vt:vector>
  </HeadingPairs>
  <TitlesOfParts>
    <vt:vector size="16" baseType="lpstr">
      <vt:lpstr>맑은 고딕</vt:lpstr>
      <vt:lpstr>Arial</vt:lpstr>
      <vt:lpstr>Office 테마</vt:lpstr>
      <vt:lpstr>네트워크 프로그래밍 실습04</vt:lpstr>
      <vt:lpstr>1. Select one UDP packet from your trace. From this packet, determine how many fields there are in the UDP header. Name these fields.  </vt:lpstr>
      <vt:lpstr>2. Find out the length (in bytes) of each of the UDP header fields.  </vt:lpstr>
      <vt:lpstr>PowerPoint 프레젠테이션</vt:lpstr>
      <vt:lpstr>PowerPoint 프레젠테이션</vt:lpstr>
      <vt:lpstr>PowerPoint 프레젠테이션</vt:lpstr>
      <vt:lpstr>PowerPoint 프레젠테이션</vt:lpstr>
      <vt:lpstr>3. The value in the Length field is the length of what? Verify your claim with your captured UDP packet.  </vt:lpstr>
      <vt:lpstr>4. What is the maximum number of bytes that can be included in a UDP payload? (Hint: the answer to this question can be determined by your answer to 2. above)</vt:lpstr>
      <vt:lpstr>5. What is the largest possible source port number? (Hint: see the hint in 4.)  </vt:lpstr>
      <vt:lpstr>6. What is the protocol number for UDP? Give your answer in both hexadecimal and decimal notation. To answer this question, you’ll need to look into the Protocol field of the IP packet containing this UDP segment.  </vt:lpstr>
      <vt:lpstr>7. Examine a pair of UDP packets. (your host sends the first UDP packet and the second UDP packet is a reply to this first UDP packet.) (Hint: for a second packet to be sent in response to a first packet, the sender of the first packet should be the destination of the second packet).  Describe the relationship between the port numbers in the two packets.  </vt:lpstr>
      <vt:lpstr>★ 시행착오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네트워크 프로그래밍 실습04</dc:title>
  <dc:creator>xowjd9469@naver.com</dc:creator>
  <cp:lastModifiedBy>xowjd9469@naver.com</cp:lastModifiedBy>
  <cp:revision>17</cp:revision>
  <dcterms:created xsi:type="dcterms:W3CDTF">2021-10-14T11:15:07Z</dcterms:created>
  <dcterms:modified xsi:type="dcterms:W3CDTF">2021-10-14T14:55:24Z</dcterms:modified>
</cp:coreProperties>
</file>