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6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2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8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8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4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9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C80D-5DB0-4CCA-9446-A2EF6591857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4AA4-CD59-4CA6-91B2-0568884F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3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네트워크프로그래밍 실습</a:t>
            </a:r>
            <a:r>
              <a:rPr lang="en-US" altLang="ko-KR" dirty="0" smtClean="0"/>
              <a:t>06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휴먼지능정보공학과 </a:t>
            </a:r>
            <a:r>
              <a:rPr lang="en-US" altLang="ko-KR" dirty="0" smtClean="0"/>
              <a:t>201810771 </a:t>
            </a:r>
            <a:r>
              <a:rPr lang="ko-KR" altLang="en-US" dirty="0" smtClean="0"/>
              <a:t>박태정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2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103" y="1027216"/>
            <a:ext cx="3932237" cy="537358"/>
          </a:xfrm>
        </p:spPr>
        <p:txBody>
          <a:bodyPr/>
          <a:lstStyle/>
          <a:p>
            <a:r>
              <a:rPr lang="en-US" altLang="ko-KR" dirty="0" smtClean="0"/>
              <a:t>Lab activities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27216"/>
            <a:ext cx="6172200" cy="4841772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● 이런 부수적인 부분들을 설정하여 </a:t>
            </a:r>
            <a:r>
              <a:rPr lang="en-US" altLang="ko-KR" dirty="0" smtClean="0"/>
              <a:t>echo serve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echo client </a:t>
            </a:r>
            <a:r>
              <a:rPr lang="ko-KR" altLang="en-US" dirty="0" smtClean="0"/>
              <a:t>프로젝트 두개의 파일을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7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642072"/>
            <a:ext cx="5157787" cy="823912"/>
          </a:xfrm>
        </p:spPr>
        <p:txBody>
          <a:bodyPr/>
          <a:lstStyle/>
          <a:p>
            <a:r>
              <a:rPr lang="ko-KR" altLang="en-US" dirty="0" smtClean="0"/>
              <a:t>●에코 서버 파일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775361"/>
            <a:ext cx="5157787" cy="402263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642072"/>
            <a:ext cx="5183188" cy="823912"/>
          </a:xfrm>
        </p:spPr>
        <p:txBody>
          <a:bodyPr/>
          <a:lstStyle/>
          <a:p>
            <a:r>
              <a:rPr lang="ko-KR" altLang="en-US" dirty="0" smtClean="0"/>
              <a:t>●에코 클라이언트 파일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75361"/>
            <a:ext cx="5183188" cy="4029779"/>
          </a:xfrm>
        </p:spPr>
      </p:pic>
    </p:spTree>
    <p:extLst>
      <p:ext uri="{BB962C8B-B14F-4D97-AF65-F5344CB8AC3E}">
        <p14:creationId xmlns:p14="http://schemas.microsoft.com/office/powerpoint/2010/main" val="2049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●실행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585356"/>
            <a:ext cx="10515600" cy="4845131"/>
          </a:xfrm>
        </p:spPr>
      </p:pic>
    </p:spTree>
    <p:extLst>
      <p:ext uri="{BB962C8B-B14F-4D97-AF65-F5344CB8AC3E}">
        <p14:creationId xmlns:p14="http://schemas.microsoft.com/office/powerpoint/2010/main" val="146421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●</a:t>
            </a:r>
            <a:r>
              <a:rPr lang="ko-KR" altLang="en-US" sz="2000" dirty="0" err="1" smtClean="0"/>
              <a:t>잘돌아가는</a:t>
            </a:r>
            <a:r>
              <a:rPr lang="ko-KR" altLang="en-US" sz="2000" dirty="0" smtClean="0"/>
              <a:t> 것을 확인후 다시 적으면서</a:t>
            </a:r>
            <a:r>
              <a:rPr lang="en-US" altLang="ko-KR" sz="2000" dirty="0" err="1" smtClean="0"/>
              <a:t>wireshark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캡쳐를 시작하였습니다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●</a:t>
            </a:r>
            <a:r>
              <a:rPr lang="ko-KR" altLang="en-US" dirty="0" err="1" smtClean="0"/>
              <a:t>와이어샤크</a:t>
            </a:r>
            <a:r>
              <a:rPr lang="ko-KR" altLang="en-US" dirty="0" smtClean="0"/>
              <a:t> 캡쳐를 진행하며 실행한 모습입니다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●다 적고 </a:t>
            </a:r>
            <a:r>
              <a:rPr lang="ko-KR" altLang="en-US" dirty="0" err="1" smtClean="0"/>
              <a:t>캡쳐스탑을</a:t>
            </a:r>
            <a:r>
              <a:rPr lang="ko-KR" altLang="en-US" dirty="0" smtClean="0"/>
              <a:t> 누르기 직전입니다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310699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●실행 결과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038286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○서버와 클라이언트간의 통신이 소스포트넘버와 </a:t>
            </a:r>
            <a:r>
              <a:rPr lang="ko-KR" altLang="en-US" dirty="0" err="1" smtClean="0"/>
              <a:t>데스티네이션</a:t>
            </a:r>
            <a:r>
              <a:rPr lang="ko-KR" altLang="en-US" dirty="0" smtClean="0"/>
              <a:t> 포트로 </a:t>
            </a:r>
            <a:r>
              <a:rPr lang="ko-KR" altLang="en-US" dirty="0" err="1" smtClean="0"/>
              <a:t>볼때</a:t>
            </a:r>
            <a:r>
              <a:rPr lang="ko-KR" altLang="en-US" dirty="0" smtClean="0"/>
              <a:t>  잘 연결이 되어 된 것이 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04701"/>
            <a:ext cx="5183188" cy="5300439"/>
          </a:xfrm>
        </p:spPr>
      </p:pic>
    </p:spTree>
    <p:extLst>
      <p:ext uri="{BB962C8B-B14F-4D97-AF65-F5344CB8AC3E}">
        <p14:creationId xmlns:p14="http://schemas.microsoft.com/office/powerpoint/2010/main" val="315521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617517"/>
            <a:ext cx="5157787" cy="5180479"/>
          </a:xfrm>
        </p:spPr>
      </p:pic>
      <p:pic>
        <p:nvPicPr>
          <p:cNvPr id="12" name="내용 개체 틀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17517"/>
            <a:ext cx="5183188" cy="5187623"/>
          </a:xfrm>
        </p:spPr>
      </p:pic>
    </p:spTree>
    <p:extLst>
      <p:ext uri="{BB962C8B-B14F-4D97-AF65-F5344CB8AC3E}">
        <p14:creationId xmlns:p14="http://schemas.microsoft.com/office/powerpoint/2010/main" val="9625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75013"/>
            <a:ext cx="5157787" cy="532298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475014"/>
            <a:ext cx="5183188" cy="532298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○ 이렇게 총 연결이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개가 된 만큼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통신된</a:t>
            </a:r>
            <a:r>
              <a:rPr lang="ko-KR" altLang="en-US" dirty="0" smtClean="0"/>
              <a:t> 부분이 와이어샤크에 잘 표현이 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430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●시행착오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과제를 수행함에 있어 일단 기본적인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를 만지는데 제가 익숙하지 못해 구글 검색을 통해 구조를 알았습니다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알고리즘 수업이나 여태 들어왔던 수업처럼 컴파일을 하면 당연히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안의 </a:t>
            </a:r>
            <a:r>
              <a:rPr lang="ko-KR" altLang="en-US" dirty="0" err="1" smtClean="0"/>
              <a:t>콘솔창에서</a:t>
            </a:r>
            <a:r>
              <a:rPr lang="ko-KR" altLang="en-US" dirty="0" smtClean="0"/>
              <a:t> 실행이 다 나올 줄 알았는데 처음에 </a:t>
            </a:r>
            <a:r>
              <a:rPr lang="ko-KR" altLang="en-US" dirty="0" err="1" smtClean="0"/>
              <a:t>이상한게</a:t>
            </a:r>
            <a:r>
              <a:rPr lang="ko-KR" altLang="en-US" dirty="0" smtClean="0"/>
              <a:t> 나와서 </a:t>
            </a:r>
            <a:r>
              <a:rPr lang="ko-KR" altLang="en-US" dirty="0" err="1" smtClean="0"/>
              <a:t>당황했었고</a:t>
            </a:r>
            <a:r>
              <a:rPr lang="ko-KR" altLang="en-US" dirty="0" smtClean="0"/>
              <a:t> 잘 공부한 끝에 수행하는 법을 </a:t>
            </a:r>
            <a:r>
              <a:rPr lang="ko-KR" altLang="en-US" dirty="0" err="1" smtClean="0"/>
              <a:t>알게되었습니다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95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143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네트워크프로그래밍 실습06 </vt:lpstr>
      <vt:lpstr>Lab activities</vt:lpstr>
      <vt:lpstr>PowerPoint 프레젠테이션</vt:lpstr>
      <vt:lpstr>●실행</vt:lpstr>
      <vt:lpstr>●잘돌아가는 것을 확인후 다시 적으면서wireshark 캡쳐를 시작하였습니다.</vt:lpstr>
      <vt:lpstr>●실행 결과</vt:lpstr>
      <vt:lpstr>PowerPoint 프레젠테이션</vt:lpstr>
      <vt:lpstr>PowerPoint 프레젠테이션</vt:lpstr>
      <vt:lpstr>●시행착오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네트워크프로그래밍 실습06 </dc:title>
  <dc:creator>k</dc:creator>
  <cp:lastModifiedBy>k</cp:lastModifiedBy>
  <cp:revision>8</cp:revision>
  <dcterms:created xsi:type="dcterms:W3CDTF">2021-11-30T03:53:30Z</dcterms:created>
  <dcterms:modified xsi:type="dcterms:W3CDTF">2021-11-30T07:53:37Z</dcterms:modified>
</cp:coreProperties>
</file>