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7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4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0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9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2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5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8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3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7C9C-7B9E-4E5A-B8DD-7AE711CFCF3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20F9-896E-4CA5-AA40-EAEE13256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네트워크 프로그래밍 실습</a:t>
            </a:r>
            <a:r>
              <a:rPr lang="en-US" altLang="ko-KR" sz="5400" dirty="0" smtClean="0"/>
              <a:t>07</a:t>
            </a:r>
            <a:r>
              <a:rPr lang="en-US" altLang="ko-KR" sz="5400" b="1" dirty="0"/>
              <a:t/>
            </a:r>
            <a:br>
              <a:rPr lang="en-US" altLang="ko-KR" sz="5400" b="1" dirty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휴먼지능정보공학과 </a:t>
            </a:r>
            <a:r>
              <a:rPr lang="en-US" altLang="ko-KR" dirty="0" smtClean="0"/>
              <a:t>201810771 </a:t>
            </a:r>
            <a:r>
              <a:rPr lang="ko-KR" altLang="en-US" dirty="0" smtClean="0"/>
              <a:t>박태정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2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254405"/>
            <a:ext cx="10515600" cy="950027"/>
          </a:xfrm>
        </p:spPr>
        <p:txBody>
          <a:bodyPr>
            <a:normAutofit fontScale="90000"/>
          </a:bodyPr>
          <a:lstStyle/>
          <a:p>
            <a:r>
              <a:rPr lang="ko-KR" altLang="en-US" sz="4000" b="1" dirty="0" smtClean="0"/>
              <a:t>★</a:t>
            </a:r>
            <a:r>
              <a:rPr lang="en-US" altLang="ko-KR" sz="4000" b="1" dirty="0" smtClean="0"/>
              <a:t>Lab 07-2. ICMP </a:t>
            </a:r>
            <a:br>
              <a:rPr lang="en-US" altLang="ko-KR" sz="4000" b="1" dirty="0" smtClean="0"/>
            </a:br>
            <a:r>
              <a:rPr lang="en-US" altLang="ko-KR" sz="1800" dirty="0" smtClean="0"/>
              <a:t>Questions with Ping activities</a:t>
            </a:r>
            <a:br>
              <a:rPr lang="en-US" altLang="ko-KR" sz="1800" dirty="0" smtClean="0"/>
            </a:br>
            <a:endParaRPr lang="ko-KR" altLang="en-US" sz="1800" b="1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81003"/>
            <a:ext cx="10515600" cy="4150426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39788" y="1204432"/>
            <a:ext cx="10515600" cy="266576"/>
          </a:xfrm>
        </p:spPr>
        <p:txBody>
          <a:bodyPr>
            <a:normAutofit/>
          </a:bodyPr>
          <a:lstStyle/>
          <a:p>
            <a:r>
              <a:rPr lang="en-US" altLang="ko-KR" sz="1050" dirty="0" smtClean="0"/>
              <a:t>1.Examine one of the ping request packets sent by your host. What are the ICMP type and code numbers? What other fields does this ICMP packet have? </a:t>
            </a:r>
          </a:p>
        </p:txBody>
      </p:sp>
      <p:sp>
        <p:nvSpPr>
          <p:cNvPr id="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825735"/>
            <a:ext cx="5056311" cy="5347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pitchFamily="50" charset="-127"/>
                <a:ea typeface="inherit"/>
              </a:rPr>
              <a:t>●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pitchFamily="50" charset="-127"/>
                <a:ea typeface="inherit"/>
              </a:rPr>
              <a:t>ICMP 유형은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pitchFamily="50" charset="-127"/>
                <a:ea typeface="inherit"/>
              </a:rPr>
              <a:t>Multicast Listener Report Message v2 (143)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pitchFamily="50" charset="-127"/>
                <a:ea typeface="inherit"/>
              </a:rPr>
              <a:t>이고 코드 번호는 0입니다.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172200" y="1682735"/>
            <a:ext cx="5056311" cy="8117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b="0" dirty="0" smtClean="0">
                <a:latin typeface="Arial" panose="020B0604020202020204" pitchFamily="34" charset="0"/>
              </a:rPr>
              <a:t>●이 </a:t>
            </a:r>
            <a:r>
              <a:rPr lang="en-US" altLang="ko-KR" sz="1800" b="0" dirty="0" smtClean="0">
                <a:latin typeface="Arial" panose="020B0604020202020204" pitchFamily="34" charset="0"/>
              </a:rPr>
              <a:t>ICMP </a:t>
            </a:r>
            <a:r>
              <a:rPr lang="ko-KR" altLang="en-US" sz="1800" b="0" dirty="0" smtClean="0">
                <a:latin typeface="Arial" panose="020B0604020202020204" pitchFamily="34" charset="0"/>
              </a:rPr>
              <a:t>패킷에는 </a:t>
            </a:r>
            <a:r>
              <a:rPr lang="en-US" altLang="ko-KR" sz="1800" b="0" dirty="0" err="1" smtClean="0">
                <a:latin typeface="Arial" panose="020B0604020202020204" pitchFamily="34" charset="0"/>
              </a:rPr>
              <a:t>Checksum,reserved</a:t>
            </a:r>
            <a:r>
              <a:rPr lang="en-US" altLang="ko-KR" sz="1800" b="0" dirty="0" smtClean="0">
                <a:latin typeface="Arial" panose="020B0604020202020204" pitchFamily="34" charset="0"/>
              </a:rPr>
              <a:t>, Number of Multicast Address Records</a:t>
            </a:r>
            <a:r>
              <a:rPr lang="ko-KR" altLang="en-US" sz="1800" b="0" dirty="0" smtClean="0">
                <a:latin typeface="Arial" panose="020B0604020202020204" pitchFamily="34" charset="0"/>
              </a:rPr>
              <a:t>가</a:t>
            </a:r>
            <a:r>
              <a:rPr lang="en-US" altLang="ko-KR" sz="1800" b="0" dirty="0" smtClean="0">
                <a:latin typeface="Arial" panose="020B0604020202020204" pitchFamily="34" charset="0"/>
              </a:rPr>
              <a:t> </a:t>
            </a:r>
            <a:r>
              <a:rPr lang="ko-KR" altLang="en-US" sz="1800" b="0" dirty="0" smtClean="0">
                <a:latin typeface="Arial" panose="020B0604020202020204" pitchFamily="34" charset="0"/>
              </a:rPr>
              <a:t>더 들어있습니다</a:t>
            </a:r>
            <a:r>
              <a:rPr lang="en-US" altLang="ko-KR" sz="1800" b="0" dirty="0" smtClean="0">
                <a:latin typeface="Arial" panose="020B0604020202020204" pitchFamily="34" charset="0"/>
              </a:rPr>
              <a:t>.</a:t>
            </a:r>
            <a:endParaRPr lang="ko-KR" altLang="ko-KR" sz="18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0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2. Examine the corresponding ping reply packet. What are the ICMP type and code numbers? What other fields does this ICMP packet have?</a:t>
            </a:r>
            <a:endParaRPr lang="ko-KR" altLang="en-US" sz="1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●</a:t>
            </a:r>
            <a:r>
              <a:rPr lang="ko-KR" altLang="en-US" sz="1600" dirty="0" err="1" smtClean="0"/>
              <a:t>아무리해봐도</a:t>
            </a:r>
            <a:r>
              <a:rPr lang="ko-KR" altLang="en-US" sz="1600" dirty="0" smtClean="0"/>
              <a:t> 저는 </a:t>
            </a:r>
            <a:r>
              <a:rPr lang="en-US" altLang="ko-KR" sz="1600" dirty="0" smtClean="0"/>
              <a:t>ICMP v6</a:t>
            </a:r>
            <a:r>
              <a:rPr lang="ko-KR" altLang="en-US" sz="1600" dirty="0" smtClean="0"/>
              <a:t>프로토콜만 나와서 </a:t>
            </a:r>
            <a:r>
              <a:rPr lang="en-US" altLang="ko-KR" sz="1600" dirty="0" smtClean="0"/>
              <a:t>reply </a:t>
            </a:r>
            <a:r>
              <a:rPr lang="ko-KR" altLang="en-US" sz="1600" dirty="0" smtClean="0"/>
              <a:t>패킷을 확인 할 수 없었습니다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그래서 있는 </a:t>
            </a:r>
            <a:r>
              <a:rPr lang="en-US" altLang="ko-KR" sz="1600" dirty="0" smtClean="0"/>
              <a:t>ICMP v6 </a:t>
            </a:r>
            <a:r>
              <a:rPr lang="ko-KR" altLang="en-US" sz="1600" dirty="0" smtClean="0"/>
              <a:t>프로토콜을 다 확인해봤는데 </a:t>
            </a:r>
            <a:r>
              <a:rPr lang="en-US" altLang="ko-KR" sz="1600" dirty="0" smtClean="0"/>
              <a:t>checksum</a:t>
            </a:r>
            <a:r>
              <a:rPr lang="ko-KR" altLang="en-US" sz="1600" dirty="0" smtClean="0"/>
              <a:t>필드만 조금씩 다르고 나머지 부분은 다 똑같이 나왔습니다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코드넘버도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이고 타입도 같고 패킷이 가지고있는 다른 필드도 같았습니다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47257"/>
            <a:ext cx="10515600" cy="3930733"/>
          </a:xfrm>
        </p:spPr>
      </p:pic>
    </p:spTree>
    <p:extLst>
      <p:ext uri="{BB962C8B-B14F-4D97-AF65-F5344CB8AC3E}">
        <p14:creationId xmlns:p14="http://schemas.microsoft.com/office/powerpoint/2010/main" val="61487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Questions with Traceroute activities</a:t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235838"/>
            <a:ext cx="10515600" cy="670151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1.Examine the ICMP echo packet in your screenshot. Is this different from the ICMP ping query packets in the first half of this lab? If yes, how so?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825709"/>
            <a:ext cx="5157787" cy="136628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ICMPv6</a:t>
            </a:r>
            <a:r>
              <a:rPr lang="ko-KR" altLang="en-US" sz="2000" dirty="0" smtClean="0"/>
              <a:t>프로토콜만 떠서 에코를 다른 것과 비교할 수 없었는데 다른 것들을 전체적으로 보면 동일한 필드를 가지고있습니다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37394"/>
            <a:ext cx="5183188" cy="2915543"/>
          </a:xfrm>
        </p:spPr>
      </p:pic>
    </p:spTree>
    <p:extLst>
      <p:ext uri="{BB962C8B-B14F-4D97-AF65-F5344CB8AC3E}">
        <p14:creationId xmlns:p14="http://schemas.microsoft.com/office/powerpoint/2010/main" val="311214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2. Examine the ICMP error packet in your screenshot. It has more fields than the ICMP echo packet. What is included in those fields? </a:t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107391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● 에러 패킷을 찾을 수 없었습니다</a:t>
            </a:r>
            <a:r>
              <a:rPr lang="en-US" altLang="ko-KR" dirty="0" smtClean="0"/>
              <a:t>. Checksum</a:t>
            </a:r>
            <a:r>
              <a:rPr lang="ko-KR" altLang="en-US" dirty="0" smtClean="0"/>
              <a:t>필드만 조금씩 다르게 나오고 나머지는 다 똑같습니다</a:t>
            </a:r>
            <a:r>
              <a:rPr lang="en-US" altLang="ko-KR" dirty="0" smtClean="0"/>
              <a:t>. ICMPv6</a:t>
            </a:r>
            <a:r>
              <a:rPr lang="ko-KR" altLang="en-US" dirty="0" err="1" smtClean="0"/>
              <a:t>프로토콜이라서</a:t>
            </a:r>
            <a:r>
              <a:rPr lang="ko-KR" altLang="en-US" dirty="0" smtClean="0"/>
              <a:t> 에코 패킷이나 핑 패킷이 없는 문제가 있는지 궁금합니다</a:t>
            </a:r>
            <a:r>
              <a:rPr lang="en-US" altLang="ko-KR" dirty="0" smtClean="0"/>
              <a:t>..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39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3. Examine the last three ICMP packets received by the source host. How are these packets different from the ICMP error packets? Why are they different?</a:t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15726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●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번의 맥락과 비슷하게 </a:t>
            </a:r>
            <a:r>
              <a:rPr lang="ko-KR" altLang="en-US" dirty="0" err="1" smtClean="0"/>
              <a:t>에러패킷을</a:t>
            </a:r>
            <a:r>
              <a:rPr lang="ko-KR" altLang="en-US" dirty="0" smtClean="0"/>
              <a:t> 찾을 수 없었고 </a:t>
            </a:r>
            <a:r>
              <a:rPr lang="en-US" altLang="ko-KR" dirty="0" smtClean="0"/>
              <a:t>checksum</a:t>
            </a:r>
            <a:r>
              <a:rPr lang="ko-KR" altLang="en-US" dirty="0" smtClean="0"/>
              <a:t>패킷만 조금씩 값이 다르고 나머지는 다 똑같이 나왔습니다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99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4.</a:t>
            </a:r>
            <a:r>
              <a:rPr lang="ko-KR" altLang="en-US" sz="2400" dirty="0" smtClean="0"/>
              <a:t>강의노트에서 배운 내용과 다른 점을 찾아라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2535381"/>
            <a:ext cx="10515600" cy="926275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●</a:t>
            </a:r>
            <a:r>
              <a:rPr lang="en-US" altLang="ko-KR" dirty="0" smtClean="0"/>
              <a:t>ICMP</a:t>
            </a:r>
            <a:r>
              <a:rPr lang="ko-KR" altLang="en-US" dirty="0" smtClean="0"/>
              <a:t>의 에코 요청과 에코 응답 등 정보들이 와이어샤크에 뜨지 않았고 그냥 </a:t>
            </a:r>
            <a:r>
              <a:rPr lang="en-US" altLang="ko-KR" dirty="0" smtClean="0"/>
              <a:t>ICMPv6 </a:t>
            </a:r>
            <a:r>
              <a:rPr lang="ko-KR" altLang="en-US" dirty="0" smtClean="0"/>
              <a:t>프로토콜이 나왔습니다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버전의 문제인지 어떤 문제인지 모르겠습니다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95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●시행착오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다른 부분들은 수월하게 잘 수행되었지만</a:t>
            </a:r>
            <a:r>
              <a:rPr lang="en-US" altLang="ko-KR" dirty="0" smtClean="0"/>
              <a:t>, ICMP</a:t>
            </a:r>
            <a:r>
              <a:rPr lang="ko-KR" altLang="en-US" dirty="0" smtClean="0"/>
              <a:t>파트에서 계속 </a:t>
            </a:r>
            <a:r>
              <a:rPr lang="en-US" altLang="ko-KR" dirty="0" smtClean="0"/>
              <a:t>ICMPv6 </a:t>
            </a:r>
            <a:r>
              <a:rPr lang="ko-KR" altLang="en-US" dirty="0" smtClean="0"/>
              <a:t>프로토콜은 나오고 </a:t>
            </a:r>
            <a:r>
              <a:rPr lang="en-US" altLang="ko-KR" dirty="0" smtClean="0"/>
              <a:t>ICMP</a:t>
            </a:r>
            <a:r>
              <a:rPr lang="ko-KR" altLang="en-US" dirty="0" smtClean="0"/>
              <a:t>프로토콜은 나오지않아 답답했고 계속 처음부터 다시 시도해보았지만 결국 나오지 않았습니다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 검색도 해보고 하였지만 결국 </a:t>
            </a:r>
            <a:r>
              <a:rPr lang="en-US" altLang="ko-KR" dirty="0" smtClean="0"/>
              <a:t>ICMP</a:t>
            </a:r>
            <a:r>
              <a:rPr lang="ko-KR" altLang="en-US" dirty="0" smtClean="0"/>
              <a:t>를 보지 못했습니다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죄송합니다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6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6" y="1508166"/>
            <a:ext cx="6606041" cy="4540762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635833" y="2190998"/>
            <a:ext cx="3802682" cy="1276597"/>
          </a:xfrm>
        </p:spPr>
        <p:txBody>
          <a:bodyPr/>
          <a:lstStyle/>
          <a:p>
            <a:r>
              <a:rPr lang="ko-KR" altLang="en-US" dirty="0" smtClean="0"/>
              <a:t>● </a:t>
            </a:r>
            <a:r>
              <a:rPr lang="ko-KR" altLang="en-US" b="0" dirty="0" smtClean="0"/>
              <a:t>자동으로 </a:t>
            </a:r>
            <a:r>
              <a:rPr lang="en-US" altLang="ko-KR" b="0" dirty="0" err="1" smtClean="0"/>
              <a:t>ip</a:t>
            </a:r>
            <a:r>
              <a:rPr lang="ko-KR" altLang="en-US" b="0" dirty="0" smtClean="0"/>
              <a:t>주소 받기가 </a:t>
            </a:r>
            <a:r>
              <a:rPr lang="ko-KR" altLang="en-US" b="0" dirty="0" err="1" smtClean="0"/>
              <a:t>설정되어있어서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copy</a:t>
            </a:r>
            <a:r>
              <a:rPr lang="ko-KR" altLang="en-US" b="0" dirty="0" smtClean="0"/>
              <a:t>가 </a:t>
            </a:r>
            <a:r>
              <a:rPr lang="ko-KR" altLang="en-US" b="0" dirty="0" err="1" smtClean="0"/>
              <a:t>불필요했습니다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68536" y="558141"/>
            <a:ext cx="3126570" cy="74814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★ </a:t>
            </a:r>
            <a:r>
              <a:rPr lang="en-US" altLang="ko-KR" sz="3200" dirty="0" smtClean="0"/>
              <a:t>DHCP (1/3)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164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★</a:t>
            </a:r>
            <a:r>
              <a:rPr lang="en-US" altLang="ko-KR" sz="3200" b="1" dirty="0" smtClean="0"/>
              <a:t>DHCP (2/3)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●</a:t>
            </a:r>
            <a:r>
              <a:rPr lang="en-US" altLang="ko-KR" dirty="0"/>
              <a:t>ipconfig /release</a:t>
            </a:r>
            <a:r>
              <a:rPr lang="ko-KR" altLang="en-US" dirty="0"/>
              <a:t>로 </a:t>
            </a:r>
            <a:r>
              <a:rPr lang="en-US" altLang="ko-KR" dirty="0"/>
              <a:t>IP </a:t>
            </a:r>
            <a:r>
              <a:rPr lang="ko-KR" altLang="en-US" dirty="0"/>
              <a:t>주소 </a:t>
            </a:r>
            <a:r>
              <a:rPr lang="ko-KR" altLang="en-US" dirty="0" smtClean="0"/>
              <a:t>반납하였습니다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10085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●</a:t>
            </a:r>
            <a:r>
              <a:rPr lang="en-US" altLang="ko-KR" dirty="0"/>
              <a:t> </a:t>
            </a:r>
            <a:r>
              <a:rPr lang="en-US" altLang="ko-KR" sz="2000" dirty="0"/>
              <a:t>ipconfig/ renew</a:t>
            </a:r>
            <a:r>
              <a:rPr lang="ko-KR" altLang="en-US" sz="2000" dirty="0"/>
              <a:t>로 </a:t>
            </a:r>
            <a:r>
              <a:rPr lang="en-US" altLang="ko-KR" sz="2000" dirty="0"/>
              <a:t>DHCP </a:t>
            </a:r>
            <a:r>
              <a:rPr lang="ko-KR" altLang="en-US" sz="2000" dirty="0"/>
              <a:t>서버 접근</a:t>
            </a:r>
            <a:r>
              <a:rPr lang="en-US" altLang="ko-KR" sz="2000" dirty="0"/>
              <a:t>, IP </a:t>
            </a:r>
            <a:r>
              <a:rPr lang="ko-KR" altLang="en-US" sz="2000" dirty="0"/>
              <a:t>주소 획득 </a:t>
            </a:r>
            <a:r>
              <a:rPr lang="ko-KR" altLang="en-US" sz="2000" dirty="0" smtClean="0"/>
              <a:t>과정을 </a:t>
            </a:r>
            <a:r>
              <a:rPr lang="en-US" altLang="ko-KR" sz="2000" dirty="0" err="1" smtClean="0"/>
              <a:t>wireshark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캡쳐하였습니다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7"/>
            <a:ext cx="5183188" cy="2915543"/>
          </a:xfrm>
        </p:spPr>
      </p:pic>
    </p:spTree>
    <p:extLst>
      <p:ext uri="{BB962C8B-B14F-4D97-AF65-F5344CB8AC3E}">
        <p14:creationId xmlns:p14="http://schemas.microsoft.com/office/powerpoint/2010/main" val="136104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★</a:t>
            </a:r>
            <a:r>
              <a:rPr lang="en-US" altLang="ko-KR" sz="3200" b="1" dirty="0" smtClean="0"/>
              <a:t>DHCP (3/3)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407226"/>
            <a:ext cx="10515600" cy="409698"/>
          </a:xfrm>
        </p:spPr>
        <p:txBody>
          <a:bodyPr>
            <a:normAutofit lnSpcReduction="10000"/>
          </a:bodyPr>
          <a:lstStyle/>
          <a:p>
            <a:r>
              <a:rPr lang="ko-KR" altLang="en-US" b="0" dirty="0" smtClean="0"/>
              <a:t>●다음 </a:t>
            </a:r>
            <a:r>
              <a:rPr lang="ko-KR" altLang="en-US" b="0" dirty="0"/>
              <a:t>사항을 중점적으로 관찰하고</a:t>
            </a:r>
            <a:r>
              <a:rPr lang="en-US" altLang="ko-KR" b="0" dirty="0"/>
              <a:t>,</a:t>
            </a:r>
            <a:r>
              <a:rPr lang="ko-KR" altLang="en-US" b="0" dirty="0"/>
              <a:t> 파악한 사항들을 기록하라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39788" y="1941614"/>
            <a:ext cx="10366376" cy="971765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300" dirty="0" smtClean="0"/>
              <a:t>○</a:t>
            </a:r>
            <a:r>
              <a:rPr lang="en-US" altLang="ko-KR" sz="2300" dirty="0"/>
              <a:t>Transport layer </a:t>
            </a:r>
            <a:r>
              <a:rPr lang="en-US" altLang="ko-KR" sz="2300" dirty="0" smtClean="0"/>
              <a:t>protocol</a:t>
            </a:r>
          </a:p>
          <a:p>
            <a:r>
              <a:rPr lang="ko-KR" altLang="en-US" sz="2300" dirty="0" smtClean="0"/>
              <a:t>○</a:t>
            </a:r>
            <a:r>
              <a:rPr lang="en-US" altLang="ko-KR" sz="2300" dirty="0" smtClean="0"/>
              <a:t>Port </a:t>
            </a:r>
            <a:r>
              <a:rPr lang="en-US" altLang="ko-KR" sz="2300" dirty="0"/>
              <a:t>number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6022976" y="3039616"/>
            <a:ext cx="5183188" cy="2102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Transport layer</a:t>
            </a:r>
            <a:r>
              <a:rPr lang="ko-KR" altLang="en-US" dirty="0" smtClean="0"/>
              <a:t>를 보면 </a:t>
            </a:r>
            <a:r>
              <a:rPr lang="en-US" altLang="ko-KR" dirty="0" smtClean="0"/>
              <a:t>UDP </a:t>
            </a:r>
            <a:r>
              <a:rPr lang="ko-KR" altLang="en-US" dirty="0" smtClean="0"/>
              <a:t>통신 프로토콜이고</a:t>
            </a:r>
            <a:r>
              <a:rPr lang="en-US" altLang="ko-KR" dirty="0" smtClean="0"/>
              <a:t>, Port number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Source Port: 67 , Destination Port: 68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32789"/>
            <a:ext cx="5157787" cy="3187060"/>
          </a:xfrm>
        </p:spPr>
      </p:pic>
    </p:spTree>
    <p:extLst>
      <p:ext uri="{BB962C8B-B14F-4D97-AF65-F5344CB8AC3E}">
        <p14:creationId xmlns:p14="http://schemas.microsoft.com/office/powerpoint/2010/main" val="368240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○</a:t>
            </a:r>
            <a:r>
              <a:rPr lang="en-US" altLang="ko-KR" sz="2800" dirty="0" smtClean="0"/>
              <a:t>Physical </a:t>
            </a:r>
            <a:r>
              <a:rPr lang="en-US" altLang="ko-KR" sz="2800" dirty="0"/>
              <a:t>address (</a:t>
            </a:r>
            <a:r>
              <a:rPr lang="ko-KR" altLang="en-US" sz="2800" dirty="0"/>
              <a:t>내 컴퓨터와 같은지 확인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359724"/>
            <a:ext cx="10515600" cy="515958"/>
          </a:xfrm>
        </p:spPr>
        <p:txBody>
          <a:bodyPr/>
          <a:lstStyle/>
          <a:p>
            <a:r>
              <a:rPr lang="ko-KR" altLang="en-US" dirty="0" smtClean="0"/>
              <a:t>네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953491"/>
            <a:ext cx="10515600" cy="4399808"/>
          </a:xfrm>
        </p:spPr>
      </p:pic>
      <p:sp>
        <p:nvSpPr>
          <p:cNvPr id="10" name="타원 9"/>
          <p:cNvSpPr/>
          <p:nvPr/>
        </p:nvSpPr>
        <p:spPr>
          <a:xfrm>
            <a:off x="2018805" y="4275117"/>
            <a:ext cx="706582" cy="1068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725387" y="3996047"/>
            <a:ext cx="2790701" cy="332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5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558140"/>
            <a:ext cx="10515600" cy="1132548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○ </a:t>
            </a:r>
            <a:r>
              <a:rPr lang="en-US" altLang="ko-KR" sz="2800" dirty="0" smtClean="0"/>
              <a:t>Discover </a:t>
            </a:r>
            <a:r>
              <a:rPr lang="en-US" altLang="ko-KR" sz="2800" dirty="0"/>
              <a:t>message</a:t>
            </a:r>
            <a:r>
              <a:rPr lang="ko-KR" altLang="en-US" sz="2800" dirty="0"/>
              <a:t>와 </a:t>
            </a:r>
            <a:r>
              <a:rPr lang="en-US" altLang="ko-KR" sz="2800" dirty="0"/>
              <a:t>Request message</a:t>
            </a:r>
            <a:r>
              <a:rPr lang="ko-KR" altLang="en-US" sz="2800" dirty="0"/>
              <a:t>를 </a:t>
            </a:r>
            <a:r>
              <a:rPr lang="en-US" altLang="ko-KR" sz="2800" dirty="0"/>
              <a:t>Wireshark</a:t>
            </a:r>
            <a:r>
              <a:rPr lang="ko-KR" altLang="en-US" sz="2800" dirty="0"/>
              <a:t>이 어떻게 </a:t>
            </a:r>
            <a:r>
              <a:rPr lang="ko-KR" altLang="en-US" sz="2800" dirty="0" smtClean="0"/>
              <a:t>구별하는지</a:t>
            </a:r>
            <a:r>
              <a:rPr lang="en-US" altLang="ko-KR" sz="2800" dirty="0" smtClean="0"/>
              <a:t>?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DHCP message type</a:t>
            </a:r>
            <a:r>
              <a:rPr lang="ko-KR" altLang="en-US" dirty="0" smtClean="0"/>
              <a:t>과</a:t>
            </a:r>
            <a:r>
              <a:rPr lang="fr-FR" altLang="ko-KR" dirty="0" smtClean="0"/>
              <a:t> Option: (54) DHCP Server Identifier (192.168.0.1)</a:t>
            </a:r>
            <a:r>
              <a:rPr lang="ko-KR" altLang="en-US" dirty="0" smtClean="0"/>
              <a:t>을 통해 구별합니다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18509"/>
            <a:ext cx="5157787" cy="3562597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8510"/>
            <a:ext cx="5183188" cy="3562596"/>
          </a:xfrm>
        </p:spPr>
      </p:pic>
    </p:spTree>
    <p:extLst>
      <p:ext uri="{BB962C8B-B14F-4D97-AF65-F5344CB8AC3E}">
        <p14:creationId xmlns:p14="http://schemas.microsoft.com/office/powerpoint/2010/main" val="413734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○</a:t>
            </a:r>
            <a:r>
              <a:rPr lang="en-US" altLang="ko-KR" sz="3200" dirty="0"/>
              <a:t>Transaction ID</a:t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10515600" cy="515958"/>
          </a:xfrm>
        </p:spPr>
        <p:txBody>
          <a:bodyPr/>
          <a:lstStyle/>
          <a:p>
            <a:r>
              <a:rPr lang="en-US" altLang="ko-KR" dirty="0"/>
              <a:t>Transaction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0x33cd8ba5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98817"/>
            <a:ext cx="10515600" cy="3895106"/>
          </a:xfrm>
        </p:spPr>
      </p:pic>
    </p:spTree>
    <p:extLst>
      <p:ext uri="{BB962C8B-B14F-4D97-AF65-F5344CB8AC3E}">
        <p14:creationId xmlns:p14="http://schemas.microsoft.com/office/powerpoint/2010/main" val="258015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ko-KR" altLang="en-US" sz="3600" dirty="0" smtClean="0"/>
              <a:t>○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Packet</a:t>
            </a:r>
            <a:r>
              <a:rPr lang="ko-KR" altLang="en-US" sz="2400" dirty="0" smtClean="0"/>
              <a:t>들의 </a:t>
            </a:r>
            <a:r>
              <a:rPr lang="en-US" altLang="ko-KR" sz="2400" dirty="0" smtClean="0"/>
              <a:t>IP source address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destination address</a:t>
            </a:r>
            <a:br>
              <a:rPr lang="en-US" altLang="ko-KR" sz="2400" dirty="0" smtClean="0"/>
            </a:br>
            <a:r>
              <a:rPr lang="en-US" altLang="ko-KR" sz="2400" dirty="0" smtClean="0"/>
              <a:t>   &gt;DHCP server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IP</a:t>
            </a:r>
            <a:r>
              <a:rPr lang="ko-KR" altLang="en-US" sz="2400" dirty="0" smtClean="0"/>
              <a:t>주소 확인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/>
          <a:lstStyle/>
          <a:p>
            <a:r>
              <a:rPr lang="en-US" altLang="ko-KR" dirty="0" smtClean="0"/>
              <a:t>DHCP serve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주소는 </a:t>
            </a:r>
            <a:r>
              <a:rPr lang="en-US" altLang="ko-KR" dirty="0" smtClean="0"/>
              <a:t>192.168.0.1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en-US" altLang="ko-KR" dirty="0"/>
              <a:t>IP source address</a:t>
            </a:r>
            <a:r>
              <a:rPr lang="ko-KR" altLang="en-US" dirty="0"/>
              <a:t>와 </a:t>
            </a:r>
            <a:r>
              <a:rPr lang="en-US" altLang="ko-KR" dirty="0"/>
              <a:t>destination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는 아래에 파란색 </a:t>
            </a:r>
            <a:r>
              <a:rPr lang="ko-KR" altLang="en-US" dirty="0" err="1" smtClean="0"/>
              <a:t>부분쪽입니다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61013"/>
            <a:ext cx="10515600" cy="3568535"/>
          </a:xfrm>
        </p:spPr>
      </p:pic>
    </p:spTree>
    <p:extLst>
      <p:ext uri="{BB962C8B-B14F-4D97-AF65-F5344CB8AC3E}">
        <p14:creationId xmlns:p14="http://schemas.microsoft.com/office/powerpoint/2010/main" val="259595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○사용하도록 </a:t>
            </a:r>
            <a:r>
              <a:rPr lang="ko-KR" altLang="en-US" sz="2800" dirty="0"/>
              <a:t>제시된 </a:t>
            </a:r>
            <a:r>
              <a:rPr lang="en-US" altLang="ko-KR" sz="2800" dirty="0"/>
              <a:t>IP </a:t>
            </a:r>
            <a:r>
              <a:rPr lang="ko-KR" altLang="en-US" sz="2800" dirty="0"/>
              <a:t>주소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249722"/>
            <a:ext cx="10515600" cy="61096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사용하도록 제시된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주소는 </a:t>
            </a:r>
            <a:r>
              <a:rPr lang="en-US" altLang="ko-KR" dirty="0" smtClean="0"/>
              <a:t>192.168.0.5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977242"/>
            <a:ext cx="10515600" cy="4453247"/>
          </a:xfrm>
        </p:spPr>
      </p:pic>
    </p:spTree>
    <p:extLst>
      <p:ext uri="{BB962C8B-B14F-4D97-AF65-F5344CB8AC3E}">
        <p14:creationId xmlns:p14="http://schemas.microsoft.com/office/powerpoint/2010/main" val="346174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579</Words>
  <Application>Microsoft Office PowerPoint</Application>
  <PresentationFormat>와이드스크린</PresentationFormat>
  <Paragraphs>41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 Unicode MS</vt:lpstr>
      <vt:lpstr>inherit</vt:lpstr>
      <vt:lpstr>맑은 고딕</vt:lpstr>
      <vt:lpstr>Arial</vt:lpstr>
      <vt:lpstr>Office 테마</vt:lpstr>
      <vt:lpstr>네트워크 프로그래밍 실습07 </vt:lpstr>
      <vt:lpstr>PowerPoint 프레젠테이션</vt:lpstr>
      <vt:lpstr>★DHCP (2/3)</vt:lpstr>
      <vt:lpstr>★DHCP (3/3)</vt:lpstr>
      <vt:lpstr>○Physical address (내 컴퓨터와 같은지 확인) </vt:lpstr>
      <vt:lpstr>○ Discover message와 Request message를 Wireshark이 어떻게 구별하는지? </vt:lpstr>
      <vt:lpstr>○Transaction ID </vt:lpstr>
      <vt:lpstr>○ Packet들의 IP source address와 destination address    &gt;DHCP server의 IP주소 확인 </vt:lpstr>
      <vt:lpstr>○사용하도록 제시된 IP 주소 </vt:lpstr>
      <vt:lpstr>★Lab 07-2. ICMP  Questions with Ping activities </vt:lpstr>
      <vt:lpstr>2. Examine the corresponding ping reply packet. What are the ICMP type and code numbers? What other fields does this ICMP packet have?</vt:lpstr>
      <vt:lpstr>Questions with Traceroute activities </vt:lpstr>
      <vt:lpstr>2. Examine the ICMP error packet in your screenshot. It has more fields than the ICMP echo packet. What is included in those fields?  </vt:lpstr>
      <vt:lpstr>3. Examine the last three ICMP packets received by the source host. How are these packets different from the ICMP error packets? Why are they different? </vt:lpstr>
      <vt:lpstr>4.강의노트에서 배운 내용과 다른 점을 찾아라.  </vt:lpstr>
      <vt:lpstr>●시행착오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 실습07 </dc:title>
  <dc:creator>k</dc:creator>
  <cp:lastModifiedBy>k</cp:lastModifiedBy>
  <cp:revision>38</cp:revision>
  <dcterms:created xsi:type="dcterms:W3CDTF">2021-12-02T08:59:06Z</dcterms:created>
  <dcterms:modified xsi:type="dcterms:W3CDTF">2021-12-02T11:26:14Z</dcterms:modified>
</cp:coreProperties>
</file>