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3CCCB"/>
          </a:solidFill>
        </a:fill>
      </a:tcStyle>
    </a:wholeTbl>
    <a:band2H>
      <a:tcTxStyle b="def" i="def"/>
      <a:tcStyle>
        <a:tcBdr/>
        <a:fill>
          <a:solidFill>
            <a:srgbClr val="F9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6E8CC"/>
          </a:solidFill>
        </a:fill>
      </a:tcStyle>
    </a:wholeTbl>
    <a:band2H>
      <a:tcTxStyle b="def" i="def"/>
      <a:tcStyle>
        <a:tcBdr/>
        <a:fill>
          <a:solidFill>
            <a:srgbClr val="FB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DEF2"/>
          </a:solidFill>
        </a:fill>
      </a:tcStyle>
    </a:wholeTbl>
    <a:band2H>
      <a:tcTxStyle b="def" i="def"/>
      <a:tcStyle>
        <a:tcBdr/>
        <a:fill>
          <a:solidFill>
            <a:srgbClr val="E8EFF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2" name="Shape 192"/>
          <p:cNvSpPr/>
          <p:nvPr>
            <p:ph type="sldImg"/>
          </p:nvPr>
        </p:nvSpPr>
        <p:spPr>
          <a:xfrm>
            <a:off x="1143000" y="685800"/>
            <a:ext cx="4572000" cy="3429000"/>
          </a:xfrm>
          <a:prstGeom prst="rect">
            <a:avLst/>
          </a:prstGeom>
        </p:spPr>
        <p:txBody>
          <a:bodyPr/>
          <a:lstStyle/>
          <a:p>
            <a:pPr/>
          </a:p>
        </p:txBody>
      </p:sp>
      <p:sp>
        <p:nvSpPr>
          <p:cNvPr id="193" name="Shape 19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pic>
        <p:nvPicPr>
          <p:cNvPr id="12" name="Google Shape;6;p15" descr="Google Shape;6;p15"/>
          <p:cNvPicPr>
            <a:picLocks noChangeAspect="1"/>
          </p:cNvPicPr>
          <p:nvPr/>
        </p:nvPicPr>
        <p:blipFill>
          <a:blip r:embed="rId2">
            <a:extLst/>
          </a:blip>
          <a:stretch>
            <a:fillRect/>
          </a:stretch>
        </p:blipFill>
        <p:spPr>
          <a:xfrm>
            <a:off x="0" y="0"/>
            <a:ext cx="12192000" cy="1441450"/>
          </a:xfrm>
          <a:prstGeom prst="rect">
            <a:avLst/>
          </a:prstGeom>
          <a:ln w="12700">
            <a:miter lim="400000"/>
          </a:ln>
        </p:spPr>
      </p:pic>
      <p:pic>
        <p:nvPicPr>
          <p:cNvPr id="13" name="Google Shape;13;p16" descr="Google Shape;13;p16"/>
          <p:cNvPicPr>
            <a:picLocks noChangeAspect="1"/>
          </p:cNvPicPr>
          <p:nvPr/>
        </p:nvPicPr>
        <p:blipFill>
          <a:blip r:embed="rId3">
            <a:extLst/>
          </a:blip>
          <a:stretch>
            <a:fillRect/>
          </a:stretch>
        </p:blipFill>
        <p:spPr>
          <a:xfrm>
            <a:off x="0" y="4375150"/>
            <a:ext cx="12192000" cy="2482850"/>
          </a:xfrm>
          <a:prstGeom prst="rect">
            <a:avLst/>
          </a:prstGeom>
          <a:ln w="12700">
            <a:miter lim="400000"/>
          </a:ln>
        </p:spPr>
      </p:pic>
      <p:sp>
        <p:nvSpPr>
          <p:cNvPr id="14" name="Title Text"/>
          <p:cNvSpPr txBox="1"/>
          <p:nvPr>
            <p:ph type="title"/>
          </p:nvPr>
        </p:nvSpPr>
        <p:spPr>
          <a:xfrm>
            <a:off x="1371600" y="1803405"/>
            <a:ext cx="9448800" cy="1825097"/>
          </a:xfrm>
          <a:prstGeom prst="rect">
            <a:avLst/>
          </a:prstGeom>
        </p:spPr>
        <p:txBody>
          <a:bodyPr anchor="b"/>
          <a:lstStyle>
            <a:lvl1pPr algn="l">
              <a:defRPr sz="6000"/>
            </a:lvl1pPr>
          </a:lstStyle>
          <a:p>
            <a:pPr/>
            <a:r>
              <a:t>Title Text</a:t>
            </a:r>
          </a:p>
        </p:txBody>
      </p:sp>
      <p:sp>
        <p:nvSpPr>
          <p:cNvPr id="15" name="Body Level One…"/>
          <p:cNvSpPr txBox="1"/>
          <p:nvPr>
            <p:ph type="body" sz="quarter" idx="1"/>
          </p:nvPr>
        </p:nvSpPr>
        <p:spPr>
          <a:xfrm>
            <a:off x="1371600" y="3632201"/>
            <a:ext cx="9448800" cy="685801"/>
          </a:xfrm>
          <a:prstGeom prst="rect">
            <a:avLst/>
          </a:prstGeom>
        </p:spPr>
        <p:txBody>
          <a:bodyPr/>
          <a:lstStyle>
            <a:lvl1pPr marL="368300" indent="-279400">
              <a:buClrTx/>
              <a:buSzTx/>
              <a:buFontTx/>
              <a:buNone/>
              <a:defRPr sz="2000"/>
            </a:lvl1pPr>
            <a:lvl2pPr marL="368300" indent="190500">
              <a:buClrTx/>
              <a:buSzTx/>
              <a:buFontTx/>
              <a:buNone/>
              <a:defRPr sz="2000"/>
            </a:lvl2pPr>
            <a:lvl3pPr marL="368300" indent="660400">
              <a:buClrTx/>
              <a:buSzTx/>
              <a:buFontTx/>
              <a:buNone/>
              <a:defRPr sz="2000"/>
            </a:lvl3pPr>
            <a:lvl4pPr marL="368300" indent="1130300">
              <a:buClrTx/>
              <a:buSzTx/>
              <a:buFontTx/>
              <a:buNone/>
              <a:defRPr sz="2000"/>
            </a:lvl4pPr>
            <a:lvl5pPr marL="368300" indent="1587500">
              <a:buClrTx/>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xfrm>
            <a:off x="10575533" y="1491528"/>
            <a:ext cx="244868" cy="2438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noramic Picture with Caption">
    <p:spTree>
      <p:nvGrpSpPr>
        <p:cNvPr id="1" name=""/>
        <p:cNvGrpSpPr/>
        <p:nvPr/>
      </p:nvGrpSpPr>
      <p:grpSpPr>
        <a:xfrm>
          <a:off x="0" y="0"/>
          <a:ext cx="0" cy="0"/>
          <a:chOff x="0" y="0"/>
          <a:chExt cx="0" cy="0"/>
        </a:xfrm>
      </p:grpSpPr>
      <p:sp>
        <p:nvSpPr>
          <p:cNvPr id="100" name="Title Text"/>
          <p:cNvSpPr txBox="1"/>
          <p:nvPr>
            <p:ph type="title"/>
          </p:nvPr>
        </p:nvSpPr>
        <p:spPr>
          <a:xfrm>
            <a:off x="685776" y="4697360"/>
            <a:ext cx="10822035" cy="819356"/>
          </a:xfrm>
          <a:prstGeom prst="rect">
            <a:avLst/>
          </a:prstGeom>
        </p:spPr>
        <p:txBody>
          <a:bodyPr anchor="b"/>
          <a:lstStyle>
            <a:lvl1pPr algn="l">
              <a:defRPr sz="3200"/>
            </a:lvl1pPr>
          </a:lstStyle>
          <a:p>
            <a:pPr/>
            <a:r>
              <a:t>Title Text</a:t>
            </a:r>
          </a:p>
        </p:txBody>
      </p:sp>
      <p:sp>
        <p:nvSpPr>
          <p:cNvPr id="101" name="Google Shape;73;p25"/>
          <p:cNvSpPr/>
          <p:nvPr>
            <p:ph type="pic" idx="21"/>
          </p:nvPr>
        </p:nvSpPr>
        <p:spPr>
          <a:xfrm>
            <a:off x="681726" y="941439"/>
            <a:ext cx="10821842" cy="3478161"/>
          </a:xfrm>
          <a:prstGeom prst="rect">
            <a:avLst/>
          </a:prstGeom>
        </p:spPr>
        <p:txBody>
          <a:bodyPr lIns="91439" tIns="45719" rIns="91439" bIns="45719">
            <a:noAutofit/>
          </a:bodyPr>
          <a:lstStyle/>
          <a:p>
            <a:pPr/>
          </a:p>
        </p:txBody>
      </p:sp>
      <p:sp>
        <p:nvSpPr>
          <p:cNvPr id="102" name="Body Level One…"/>
          <p:cNvSpPr txBox="1"/>
          <p:nvPr>
            <p:ph type="body" sz="quarter" idx="1"/>
          </p:nvPr>
        </p:nvSpPr>
        <p:spPr>
          <a:xfrm>
            <a:off x="685800" y="5516714"/>
            <a:ext cx="10820400" cy="701970"/>
          </a:xfrm>
          <a:prstGeom prst="rect">
            <a:avLst/>
          </a:prstGeom>
        </p:spPr>
        <p:txBody>
          <a:bodyPr/>
          <a:lstStyle>
            <a:lvl1pPr marL="228600" indent="0">
              <a:buClrTx/>
              <a:buSzTx/>
              <a:buFontTx/>
              <a:buNone/>
              <a:defRPr sz="1600"/>
            </a:lvl1pPr>
            <a:lvl2pPr marL="228600" indent="457200">
              <a:buClrTx/>
              <a:buSzTx/>
              <a:buFontTx/>
              <a:buNone/>
              <a:defRPr sz="1600"/>
            </a:lvl2pPr>
            <a:lvl3pPr marL="228600" indent="914400">
              <a:buClrTx/>
              <a:buSzTx/>
              <a:buFontTx/>
              <a:buNone/>
              <a:defRPr sz="1600"/>
            </a:lvl3pPr>
            <a:lvl4pPr marL="228600" indent="1371600">
              <a:buClrTx/>
              <a:buSzTx/>
              <a:buFontTx/>
              <a:buNone/>
              <a:defRPr sz="1600"/>
            </a:lvl4pPr>
            <a:lvl5pPr marL="228600" indent="1828800">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aption">
    <p:spTree>
      <p:nvGrpSpPr>
        <p:cNvPr id="1" name=""/>
        <p:cNvGrpSpPr/>
        <p:nvPr/>
      </p:nvGrpSpPr>
      <p:grpSpPr>
        <a:xfrm>
          <a:off x="0" y="0"/>
          <a:ext cx="0" cy="0"/>
          <a:chOff x="0" y="0"/>
          <a:chExt cx="0" cy="0"/>
        </a:xfrm>
      </p:grpSpPr>
      <p:pic>
        <p:nvPicPr>
          <p:cNvPr id="110" name="Google Shape;79;p26" descr="Google Shape;79;p26"/>
          <p:cNvPicPr>
            <a:picLocks noChangeAspect="1"/>
          </p:cNvPicPr>
          <p:nvPr/>
        </p:nvPicPr>
        <p:blipFill>
          <a:blip r:embed="rId2">
            <a:extLst/>
          </a:blip>
          <a:stretch>
            <a:fillRect/>
          </a:stretch>
        </p:blipFill>
        <p:spPr>
          <a:xfrm>
            <a:off x="0" y="4375150"/>
            <a:ext cx="12192000" cy="2482850"/>
          </a:xfrm>
          <a:prstGeom prst="rect">
            <a:avLst/>
          </a:prstGeom>
          <a:ln w="12700">
            <a:miter lim="400000"/>
          </a:ln>
        </p:spPr>
      </p:pic>
      <p:sp>
        <p:nvSpPr>
          <p:cNvPr id="111" name="Title Text"/>
          <p:cNvSpPr txBox="1"/>
          <p:nvPr>
            <p:ph type="title"/>
          </p:nvPr>
        </p:nvSpPr>
        <p:spPr>
          <a:xfrm>
            <a:off x="685800" y="753532"/>
            <a:ext cx="10820400" cy="2802467"/>
          </a:xfrm>
          <a:prstGeom prst="rect">
            <a:avLst/>
          </a:prstGeom>
        </p:spPr>
        <p:txBody>
          <a:bodyPr/>
          <a:lstStyle>
            <a:lvl1pPr algn="l">
              <a:defRPr sz="3200"/>
            </a:lvl1pPr>
          </a:lstStyle>
          <a:p>
            <a:pPr/>
            <a:r>
              <a:t>Title Text</a:t>
            </a:r>
          </a:p>
        </p:txBody>
      </p:sp>
      <p:sp>
        <p:nvSpPr>
          <p:cNvPr id="112" name="Body Level One…"/>
          <p:cNvSpPr txBox="1"/>
          <p:nvPr>
            <p:ph type="body" sz="quarter" idx="1"/>
          </p:nvPr>
        </p:nvSpPr>
        <p:spPr>
          <a:xfrm>
            <a:off x="1024467" y="3649133"/>
            <a:ext cx="10130516" cy="999068"/>
          </a:xfrm>
          <a:prstGeom prst="rect">
            <a:avLst/>
          </a:prstGeom>
        </p:spPr>
        <p:txBody>
          <a:bodyPr anchor="ctr"/>
          <a:lstStyle>
            <a:lvl1pPr marL="228600" indent="0">
              <a:buClrTx/>
              <a:buSzTx/>
              <a:buFontTx/>
              <a:buNone/>
              <a:defRPr sz="1600"/>
            </a:lvl1pPr>
            <a:lvl2pPr marL="228600" indent="457200">
              <a:buClrTx/>
              <a:buSzTx/>
              <a:buFontTx/>
              <a:buNone/>
              <a:defRPr sz="1600"/>
            </a:lvl2pPr>
            <a:lvl3pPr marL="228600" indent="914400">
              <a:buClrTx/>
              <a:buSzTx/>
              <a:buFontTx/>
              <a:buNone/>
              <a:defRPr sz="1600"/>
            </a:lvl3pPr>
            <a:lvl4pPr marL="228600" indent="1371600">
              <a:buClrTx/>
              <a:buSzTx/>
              <a:buFontTx/>
              <a:buNone/>
              <a:defRPr sz="1600"/>
            </a:lvl4pPr>
            <a:lvl5pPr marL="228600" indent="1828800">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with Caption">
    <p:spTree>
      <p:nvGrpSpPr>
        <p:cNvPr id="1" name=""/>
        <p:cNvGrpSpPr/>
        <p:nvPr/>
      </p:nvGrpSpPr>
      <p:grpSpPr>
        <a:xfrm>
          <a:off x="0" y="0"/>
          <a:ext cx="0" cy="0"/>
          <a:chOff x="0" y="0"/>
          <a:chExt cx="0" cy="0"/>
        </a:xfrm>
      </p:grpSpPr>
      <p:pic>
        <p:nvPicPr>
          <p:cNvPr id="120" name="Google Shape;86;p27" descr="Google Shape;86;p27"/>
          <p:cNvPicPr>
            <a:picLocks noChangeAspect="1"/>
          </p:cNvPicPr>
          <p:nvPr/>
        </p:nvPicPr>
        <p:blipFill>
          <a:blip r:embed="rId2">
            <a:extLst/>
          </a:blip>
          <a:stretch>
            <a:fillRect/>
          </a:stretch>
        </p:blipFill>
        <p:spPr>
          <a:xfrm>
            <a:off x="0" y="4375150"/>
            <a:ext cx="12192000" cy="2482850"/>
          </a:xfrm>
          <a:prstGeom prst="rect">
            <a:avLst/>
          </a:prstGeom>
          <a:ln w="12700">
            <a:miter lim="400000"/>
          </a:ln>
        </p:spPr>
      </p:pic>
      <p:sp>
        <p:nvSpPr>
          <p:cNvPr id="121" name="Title Text"/>
          <p:cNvSpPr txBox="1"/>
          <p:nvPr>
            <p:ph type="title"/>
          </p:nvPr>
        </p:nvSpPr>
        <p:spPr>
          <a:xfrm>
            <a:off x="1024467" y="753532"/>
            <a:ext cx="10151534" cy="2604497"/>
          </a:xfrm>
          <a:prstGeom prst="rect">
            <a:avLst/>
          </a:prstGeom>
        </p:spPr>
        <p:txBody>
          <a:bodyPr/>
          <a:lstStyle>
            <a:lvl1pPr algn="l">
              <a:defRPr sz="3200"/>
            </a:lvl1pPr>
          </a:lstStyle>
          <a:p>
            <a:pPr/>
            <a:r>
              <a:t>Title Text</a:t>
            </a:r>
          </a:p>
        </p:txBody>
      </p:sp>
      <p:sp>
        <p:nvSpPr>
          <p:cNvPr id="122" name="Body Level One…"/>
          <p:cNvSpPr txBox="1"/>
          <p:nvPr>
            <p:ph type="body" sz="quarter" idx="1"/>
          </p:nvPr>
        </p:nvSpPr>
        <p:spPr>
          <a:xfrm>
            <a:off x="1303864" y="3365555"/>
            <a:ext cx="9592738" cy="444444"/>
          </a:xfrm>
          <a:prstGeom prst="rect">
            <a:avLst/>
          </a:prstGeom>
        </p:spPr>
        <p:txBody>
          <a:bodyPr/>
          <a:lstStyle>
            <a:lvl1pPr marL="228600" indent="0">
              <a:buClrTx/>
              <a:buSzTx/>
              <a:buFontTx/>
              <a:buNone/>
              <a:defRPr sz="1400"/>
            </a:lvl1pPr>
            <a:lvl2pPr marL="228600" indent="457200">
              <a:buClrTx/>
              <a:buSzTx/>
              <a:buFontTx/>
              <a:buNone/>
              <a:defRPr sz="1400"/>
            </a:lvl2pPr>
            <a:lvl3pPr marL="228600" indent="914400">
              <a:buClrTx/>
              <a:buSzTx/>
              <a:buFontTx/>
              <a:buNone/>
              <a:defRPr sz="1400"/>
            </a:lvl3pPr>
            <a:lvl4pPr marL="228600" indent="1371600">
              <a:buClrTx/>
              <a:buSzTx/>
              <a:buFontTx/>
              <a:buNone/>
              <a:defRPr sz="1400"/>
            </a:lvl4pPr>
            <a:lvl5pPr marL="228600" indent="1828800">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123" name="Google Shape;89;p27"/>
          <p:cNvSpPr txBox="1"/>
          <p:nvPr>
            <p:ph type="body" sz="quarter" idx="21"/>
          </p:nvPr>
        </p:nvSpPr>
        <p:spPr>
          <a:xfrm>
            <a:off x="1024467" y="3959862"/>
            <a:ext cx="10151534" cy="679872"/>
          </a:xfrm>
          <a:prstGeom prst="rect">
            <a:avLst/>
          </a:prstGeom>
        </p:spPr>
        <p:txBody>
          <a:bodyPr anchor="ctr"/>
          <a:lstStyle/>
          <a:p>
            <a:pPr marL="228600" indent="0">
              <a:buClrTx/>
              <a:buSzTx/>
              <a:buFontTx/>
              <a:buNone/>
              <a:defRPr sz="1600"/>
            </a:pPr>
          </a:p>
        </p:txBody>
      </p:sp>
      <p:sp>
        <p:nvSpPr>
          <p:cNvPr id="124" name="Google Shape;93;p27"/>
          <p:cNvSpPr txBox="1"/>
          <p:nvPr/>
        </p:nvSpPr>
        <p:spPr>
          <a:xfrm>
            <a:off x="521975" y="557837"/>
            <a:ext cx="518151" cy="13360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8000">
                <a:solidFill>
                  <a:srgbClr val="FFFFFF"/>
                </a:solidFill>
                <a:latin typeface="Century Gothic"/>
                <a:ea typeface="Century Gothic"/>
                <a:cs typeface="Century Gothic"/>
                <a:sym typeface="Century Gothic"/>
              </a:defRPr>
            </a:lvl1pPr>
          </a:lstStyle>
          <a:p>
            <a:pPr/>
            <a:r>
              <a:t>“</a:t>
            </a:r>
          </a:p>
        </p:txBody>
      </p:sp>
      <p:sp>
        <p:nvSpPr>
          <p:cNvPr id="125" name="Google Shape;94;p27"/>
          <p:cNvSpPr txBox="1"/>
          <p:nvPr/>
        </p:nvSpPr>
        <p:spPr>
          <a:xfrm>
            <a:off x="11029955" y="2325677"/>
            <a:ext cx="518151" cy="13360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r">
              <a:defRPr sz="8000">
                <a:solidFill>
                  <a:srgbClr val="FFFFFF"/>
                </a:solidFill>
                <a:latin typeface="Century Gothic"/>
                <a:ea typeface="Century Gothic"/>
                <a:cs typeface="Century Gothic"/>
                <a:sym typeface="Century Gothic"/>
              </a:defRPr>
            </a:lvl1pPr>
          </a:lstStyle>
          <a:p>
            <a:pPr/>
            <a:r>
              <a:t>”</a:t>
            </a: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ame Card">
    <p:spTree>
      <p:nvGrpSpPr>
        <p:cNvPr id="1" name=""/>
        <p:cNvGrpSpPr/>
        <p:nvPr/>
      </p:nvGrpSpPr>
      <p:grpSpPr>
        <a:xfrm>
          <a:off x="0" y="0"/>
          <a:ext cx="0" cy="0"/>
          <a:chOff x="0" y="0"/>
          <a:chExt cx="0" cy="0"/>
        </a:xfrm>
      </p:grpSpPr>
      <p:pic>
        <p:nvPicPr>
          <p:cNvPr id="133" name="Google Shape;96;p28" descr="Google Shape;96;p28"/>
          <p:cNvPicPr>
            <a:picLocks noChangeAspect="1"/>
          </p:cNvPicPr>
          <p:nvPr/>
        </p:nvPicPr>
        <p:blipFill>
          <a:blip r:embed="rId2">
            <a:extLst/>
          </a:blip>
          <a:stretch>
            <a:fillRect/>
          </a:stretch>
        </p:blipFill>
        <p:spPr>
          <a:xfrm>
            <a:off x="0" y="4375150"/>
            <a:ext cx="12192000" cy="2482850"/>
          </a:xfrm>
          <a:prstGeom prst="rect">
            <a:avLst/>
          </a:prstGeom>
          <a:ln w="12700">
            <a:miter lim="400000"/>
          </a:ln>
        </p:spPr>
      </p:pic>
      <p:sp>
        <p:nvSpPr>
          <p:cNvPr id="134" name="Title Text"/>
          <p:cNvSpPr txBox="1"/>
          <p:nvPr>
            <p:ph type="title"/>
          </p:nvPr>
        </p:nvSpPr>
        <p:spPr>
          <a:xfrm>
            <a:off x="1024495" y="1124701"/>
            <a:ext cx="10146187" cy="2511836"/>
          </a:xfrm>
          <a:prstGeom prst="rect">
            <a:avLst/>
          </a:prstGeom>
        </p:spPr>
        <p:txBody>
          <a:bodyPr anchor="b"/>
          <a:lstStyle>
            <a:lvl1pPr algn="l">
              <a:defRPr sz="3200"/>
            </a:lvl1pPr>
          </a:lstStyle>
          <a:p>
            <a:pPr/>
            <a:r>
              <a:t>Title Text</a:t>
            </a:r>
          </a:p>
        </p:txBody>
      </p:sp>
      <p:sp>
        <p:nvSpPr>
          <p:cNvPr id="135" name="Body Level One…"/>
          <p:cNvSpPr txBox="1"/>
          <p:nvPr>
            <p:ph type="body" sz="quarter" idx="1"/>
          </p:nvPr>
        </p:nvSpPr>
        <p:spPr>
          <a:xfrm>
            <a:off x="1024467" y="3648314"/>
            <a:ext cx="10144654" cy="999886"/>
          </a:xfrm>
          <a:prstGeom prst="rect">
            <a:avLst/>
          </a:prstGeom>
        </p:spPr>
        <p:txBody>
          <a:bodyPr/>
          <a:lstStyle>
            <a:lvl1pPr marL="228600" indent="0">
              <a:buClrTx/>
              <a:buSzTx/>
              <a:buFontTx/>
              <a:buNone/>
              <a:defRPr sz="1600"/>
            </a:lvl1pPr>
            <a:lvl2pPr marL="228600" indent="457200">
              <a:buClrTx/>
              <a:buSzTx/>
              <a:buFontTx/>
              <a:buNone/>
              <a:defRPr sz="1600"/>
            </a:lvl2pPr>
            <a:lvl3pPr marL="228600" indent="914400">
              <a:buClrTx/>
              <a:buSzTx/>
              <a:buFontTx/>
              <a:buNone/>
              <a:defRPr sz="1600"/>
            </a:lvl3pPr>
            <a:lvl4pPr marL="228600" indent="1371600">
              <a:buClrTx/>
              <a:buSzTx/>
              <a:buFontTx/>
              <a:buNone/>
              <a:defRPr sz="1600"/>
            </a:lvl4pPr>
            <a:lvl5pPr marL="228600" indent="1828800">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Column">
    <p:spTree>
      <p:nvGrpSpPr>
        <p:cNvPr id="1" name=""/>
        <p:cNvGrpSpPr/>
        <p:nvPr/>
      </p:nvGrpSpPr>
      <p:grpSpPr>
        <a:xfrm>
          <a:off x="0" y="0"/>
          <a:ext cx="0" cy="0"/>
          <a:chOff x="0" y="0"/>
          <a:chExt cx="0" cy="0"/>
        </a:xfrm>
      </p:grpSpPr>
      <p:sp>
        <p:nvSpPr>
          <p:cNvPr id="143" name="Title Text"/>
          <p:cNvSpPr txBox="1"/>
          <p:nvPr>
            <p:ph type="title"/>
          </p:nvPr>
        </p:nvSpPr>
        <p:spPr>
          <a:xfrm>
            <a:off x="2895600" y="761998"/>
            <a:ext cx="8610600" cy="1303869"/>
          </a:xfrm>
          <a:prstGeom prst="rect">
            <a:avLst/>
          </a:prstGeom>
        </p:spPr>
        <p:txBody>
          <a:bodyPr/>
          <a:lstStyle/>
          <a:p>
            <a:pPr/>
            <a:r>
              <a:t>Title Text</a:t>
            </a:r>
          </a:p>
        </p:txBody>
      </p:sp>
      <p:sp>
        <p:nvSpPr>
          <p:cNvPr id="144" name="Body Level One…"/>
          <p:cNvSpPr txBox="1"/>
          <p:nvPr>
            <p:ph type="body" sz="quarter" idx="1"/>
          </p:nvPr>
        </p:nvSpPr>
        <p:spPr>
          <a:xfrm>
            <a:off x="685800" y="2202079"/>
            <a:ext cx="3456433" cy="617321"/>
          </a:xfrm>
          <a:prstGeom prst="rect">
            <a:avLst/>
          </a:prstGeom>
        </p:spPr>
        <p:txBody>
          <a:bodyPr anchor="b"/>
          <a:lstStyle>
            <a:lvl1pPr marL="228600" indent="0" algn="ctr">
              <a:buClrTx/>
              <a:buSzTx/>
              <a:buFontTx/>
              <a:buNone/>
              <a:defRPr sz="2400"/>
            </a:lvl1pPr>
            <a:lvl2pPr marL="228600" indent="457200" algn="ctr">
              <a:buClrTx/>
              <a:buSzTx/>
              <a:buFontTx/>
              <a:buNone/>
              <a:defRPr sz="2400"/>
            </a:lvl2pPr>
            <a:lvl3pPr marL="228600" indent="914400" algn="ctr">
              <a:buClrTx/>
              <a:buSzTx/>
              <a:buFontTx/>
              <a:buNone/>
              <a:defRPr sz="2400"/>
            </a:lvl3pPr>
            <a:lvl4pPr marL="228600" indent="1371600" algn="ctr">
              <a:buClrTx/>
              <a:buSzTx/>
              <a:buFontTx/>
              <a:buNone/>
              <a:defRPr sz="2400"/>
            </a:lvl4pPr>
            <a:lvl5pPr marL="228600" indent="1828800" algn="ctr">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45" name="Google Shape;105;p29"/>
          <p:cNvSpPr txBox="1"/>
          <p:nvPr>
            <p:ph type="body" sz="quarter" idx="21"/>
          </p:nvPr>
        </p:nvSpPr>
        <p:spPr>
          <a:xfrm>
            <a:off x="685798" y="2904564"/>
            <a:ext cx="3456434" cy="3314132"/>
          </a:xfrm>
          <a:prstGeom prst="rect">
            <a:avLst/>
          </a:prstGeom>
        </p:spPr>
        <p:txBody>
          <a:bodyPr/>
          <a:lstStyle/>
          <a:p>
            <a:pPr marL="228600" indent="0">
              <a:buClrTx/>
              <a:buSzTx/>
              <a:buFontTx/>
              <a:buNone/>
              <a:defRPr sz="1400"/>
            </a:pPr>
          </a:p>
        </p:txBody>
      </p:sp>
      <p:sp>
        <p:nvSpPr>
          <p:cNvPr id="146" name="Google Shape;106;p29"/>
          <p:cNvSpPr txBox="1"/>
          <p:nvPr>
            <p:ph type="body" sz="quarter" idx="22"/>
          </p:nvPr>
        </p:nvSpPr>
        <p:spPr>
          <a:xfrm>
            <a:off x="4368800" y="2201333"/>
            <a:ext cx="3456433" cy="626535"/>
          </a:xfrm>
          <a:prstGeom prst="rect">
            <a:avLst/>
          </a:prstGeom>
        </p:spPr>
        <p:txBody>
          <a:bodyPr anchor="b"/>
          <a:lstStyle/>
          <a:p>
            <a:pPr marL="228600" indent="0">
              <a:buClrTx/>
              <a:buSzTx/>
              <a:buFontTx/>
              <a:buNone/>
              <a:defRPr sz="2400"/>
            </a:pPr>
          </a:p>
        </p:txBody>
      </p:sp>
      <p:sp>
        <p:nvSpPr>
          <p:cNvPr id="147" name="Google Shape;107;p29"/>
          <p:cNvSpPr txBox="1"/>
          <p:nvPr>
            <p:ph type="body" sz="quarter" idx="23"/>
          </p:nvPr>
        </p:nvSpPr>
        <p:spPr>
          <a:xfrm>
            <a:off x="4366857" y="2904066"/>
            <a:ext cx="3456433" cy="3314618"/>
          </a:xfrm>
          <a:prstGeom prst="rect">
            <a:avLst/>
          </a:prstGeom>
        </p:spPr>
        <p:txBody>
          <a:bodyPr/>
          <a:lstStyle/>
          <a:p>
            <a:pPr marL="228600" indent="0">
              <a:buClrTx/>
              <a:buSzTx/>
              <a:buFontTx/>
              <a:buNone/>
              <a:defRPr sz="1400"/>
            </a:pPr>
          </a:p>
        </p:txBody>
      </p:sp>
      <p:sp>
        <p:nvSpPr>
          <p:cNvPr id="148" name="Google Shape;108;p29"/>
          <p:cNvSpPr txBox="1"/>
          <p:nvPr>
            <p:ph type="body" sz="quarter" idx="24"/>
          </p:nvPr>
        </p:nvSpPr>
        <p:spPr>
          <a:xfrm>
            <a:off x="8051800" y="2192865"/>
            <a:ext cx="3456433" cy="626535"/>
          </a:xfrm>
          <a:prstGeom prst="rect">
            <a:avLst/>
          </a:prstGeom>
        </p:spPr>
        <p:txBody>
          <a:bodyPr anchor="b"/>
          <a:lstStyle/>
          <a:p>
            <a:pPr marL="228600" indent="0">
              <a:buClrTx/>
              <a:buSzTx/>
              <a:buFontTx/>
              <a:buNone/>
              <a:defRPr sz="2400"/>
            </a:pPr>
          </a:p>
        </p:txBody>
      </p:sp>
      <p:sp>
        <p:nvSpPr>
          <p:cNvPr id="149" name="Google Shape;109;p29"/>
          <p:cNvSpPr txBox="1"/>
          <p:nvPr>
            <p:ph type="body" sz="quarter" idx="25"/>
          </p:nvPr>
        </p:nvSpPr>
        <p:spPr>
          <a:xfrm>
            <a:off x="8051800" y="2904564"/>
            <a:ext cx="3456433" cy="3314132"/>
          </a:xfrm>
          <a:prstGeom prst="rect">
            <a:avLst/>
          </a:prstGeom>
        </p:spPr>
        <p:txBody>
          <a:bodyPr/>
          <a:lstStyle/>
          <a:p>
            <a:pPr marL="228600" indent="0">
              <a:buClrTx/>
              <a:buSzTx/>
              <a:buFontTx/>
              <a:buNone/>
              <a:defRPr sz="1400"/>
            </a:pPr>
          </a:p>
        </p:txBody>
      </p:sp>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Picture Column">
    <p:spTree>
      <p:nvGrpSpPr>
        <p:cNvPr id="1" name=""/>
        <p:cNvGrpSpPr/>
        <p:nvPr/>
      </p:nvGrpSpPr>
      <p:grpSpPr>
        <a:xfrm>
          <a:off x="0" y="0"/>
          <a:ext cx="0" cy="0"/>
          <a:chOff x="0" y="0"/>
          <a:chExt cx="0" cy="0"/>
        </a:xfrm>
      </p:grpSpPr>
      <p:sp>
        <p:nvSpPr>
          <p:cNvPr id="157" name="Title Text"/>
          <p:cNvSpPr txBox="1"/>
          <p:nvPr>
            <p:ph type="title"/>
          </p:nvPr>
        </p:nvSpPr>
        <p:spPr>
          <a:xfrm>
            <a:off x="2895600" y="762000"/>
            <a:ext cx="8610600" cy="1295400"/>
          </a:xfrm>
          <a:prstGeom prst="rect">
            <a:avLst/>
          </a:prstGeom>
        </p:spPr>
        <p:txBody>
          <a:bodyPr/>
          <a:lstStyle/>
          <a:p>
            <a:pPr/>
            <a:r>
              <a:t>Title Text</a:t>
            </a:r>
          </a:p>
        </p:txBody>
      </p:sp>
      <p:sp>
        <p:nvSpPr>
          <p:cNvPr id="158" name="Body Level One…"/>
          <p:cNvSpPr txBox="1"/>
          <p:nvPr>
            <p:ph type="body" sz="quarter" idx="1"/>
          </p:nvPr>
        </p:nvSpPr>
        <p:spPr>
          <a:xfrm>
            <a:off x="688617" y="4191000"/>
            <a:ext cx="3451583" cy="682766"/>
          </a:xfrm>
          <a:prstGeom prst="rect">
            <a:avLst/>
          </a:prstGeom>
        </p:spPr>
        <p:txBody>
          <a:bodyPr anchor="b"/>
          <a:lstStyle>
            <a:lvl1pPr marL="228600" indent="0" algn="ctr">
              <a:buClrTx/>
              <a:buSzTx/>
              <a:buFontTx/>
              <a:buNone/>
              <a:defRPr sz="2400"/>
            </a:lvl1pPr>
            <a:lvl2pPr marL="228600" indent="457200" algn="ctr">
              <a:buClrTx/>
              <a:buSzTx/>
              <a:buFontTx/>
              <a:buNone/>
              <a:defRPr sz="2400"/>
            </a:lvl2pPr>
            <a:lvl3pPr marL="228600" indent="914400" algn="ctr">
              <a:buClrTx/>
              <a:buSzTx/>
              <a:buFontTx/>
              <a:buNone/>
              <a:defRPr sz="2400"/>
            </a:lvl3pPr>
            <a:lvl4pPr marL="228600" indent="1371600" algn="ctr">
              <a:buClrTx/>
              <a:buSzTx/>
              <a:buFontTx/>
              <a:buNone/>
              <a:defRPr sz="2400"/>
            </a:lvl4pPr>
            <a:lvl5pPr marL="228600" indent="1828800" algn="ctr">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59" name="Google Shape;116;p30"/>
          <p:cNvSpPr/>
          <p:nvPr>
            <p:ph type="pic" sz="quarter" idx="21"/>
          </p:nvPr>
        </p:nvSpPr>
        <p:spPr>
          <a:xfrm>
            <a:off x="688617" y="2362200"/>
            <a:ext cx="3451583" cy="1524000"/>
          </a:xfrm>
          <a:prstGeom prst="rect">
            <a:avLst/>
          </a:prstGeom>
          <a:effectLst>
            <a:outerShdw sx="100000" sy="100000" kx="0" ky="0" algn="b" rotWithShape="0" blurRad="50800" dist="50800" dir="5400000">
              <a:srgbClr val="000000">
                <a:alpha val="41960"/>
              </a:srgbClr>
            </a:outerShdw>
          </a:effectLst>
        </p:spPr>
        <p:txBody>
          <a:bodyPr lIns="91439" tIns="45719" rIns="91439" bIns="45719">
            <a:noAutofit/>
          </a:bodyPr>
          <a:lstStyle/>
          <a:p>
            <a:pPr/>
          </a:p>
        </p:txBody>
      </p:sp>
      <p:sp>
        <p:nvSpPr>
          <p:cNvPr id="160" name="Google Shape;117;p30"/>
          <p:cNvSpPr txBox="1"/>
          <p:nvPr>
            <p:ph type="body" sz="quarter" idx="22"/>
          </p:nvPr>
        </p:nvSpPr>
        <p:spPr>
          <a:xfrm>
            <a:off x="688617" y="4873764"/>
            <a:ext cx="3451583" cy="1344922"/>
          </a:xfrm>
          <a:prstGeom prst="rect">
            <a:avLst/>
          </a:prstGeom>
        </p:spPr>
        <p:txBody>
          <a:bodyPr/>
          <a:lstStyle/>
          <a:p>
            <a:pPr marL="228600" indent="0">
              <a:buClrTx/>
              <a:buSzTx/>
              <a:buFontTx/>
              <a:buNone/>
              <a:defRPr sz="1400"/>
            </a:pPr>
          </a:p>
        </p:txBody>
      </p:sp>
      <p:sp>
        <p:nvSpPr>
          <p:cNvPr id="161" name="Google Shape;118;p30"/>
          <p:cNvSpPr txBox="1"/>
          <p:nvPr>
            <p:ph type="body" sz="quarter" idx="23"/>
          </p:nvPr>
        </p:nvSpPr>
        <p:spPr>
          <a:xfrm>
            <a:off x="4374262" y="4191000"/>
            <a:ext cx="3448935" cy="682766"/>
          </a:xfrm>
          <a:prstGeom prst="rect">
            <a:avLst/>
          </a:prstGeom>
        </p:spPr>
        <p:txBody>
          <a:bodyPr anchor="b"/>
          <a:lstStyle/>
          <a:p>
            <a:pPr marL="228600" indent="0">
              <a:buClrTx/>
              <a:buSzTx/>
              <a:buFontTx/>
              <a:buNone/>
              <a:defRPr sz="2400"/>
            </a:pPr>
          </a:p>
        </p:txBody>
      </p:sp>
      <p:sp>
        <p:nvSpPr>
          <p:cNvPr id="162" name="Google Shape;119;p30"/>
          <p:cNvSpPr/>
          <p:nvPr>
            <p:ph type="pic" sz="quarter" idx="24"/>
          </p:nvPr>
        </p:nvSpPr>
        <p:spPr>
          <a:xfrm>
            <a:off x="4374262" y="2362200"/>
            <a:ext cx="3448937" cy="1524000"/>
          </a:xfrm>
          <a:prstGeom prst="rect">
            <a:avLst/>
          </a:prstGeom>
          <a:effectLst>
            <a:outerShdw sx="100000" sy="100000" kx="0" ky="0" algn="b" rotWithShape="0" blurRad="50800" dist="50800" dir="5400000">
              <a:srgbClr val="000000">
                <a:alpha val="41960"/>
              </a:srgbClr>
            </a:outerShdw>
          </a:effectLst>
        </p:spPr>
        <p:txBody>
          <a:bodyPr lIns="91439" tIns="45719" rIns="91439" bIns="45719">
            <a:noAutofit/>
          </a:bodyPr>
          <a:lstStyle/>
          <a:p>
            <a:pPr/>
          </a:p>
        </p:txBody>
      </p:sp>
      <p:sp>
        <p:nvSpPr>
          <p:cNvPr id="163" name="Google Shape;120;p30"/>
          <p:cNvSpPr txBox="1"/>
          <p:nvPr>
            <p:ph type="body" sz="quarter" idx="25"/>
          </p:nvPr>
        </p:nvSpPr>
        <p:spPr>
          <a:xfrm>
            <a:off x="4374264" y="4873762"/>
            <a:ext cx="3448935" cy="1344922"/>
          </a:xfrm>
          <a:prstGeom prst="rect">
            <a:avLst/>
          </a:prstGeom>
        </p:spPr>
        <p:txBody>
          <a:bodyPr/>
          <a:lstStyle/>
          <a:p>
            <a:pPr marL="228600" indent="0">
              <a:buClrTx/>
              <a:buSzTx/>
              <a:buFontTx/>
              <a:buNone/>
              <a:defRPr sz="1400"/>
            </a:pPr>
          </a:p>
        </p:txBody>
      </p:sp>
      <p:sp>
        <p:nvSpPr>
          <p:cNvPr id="164" name="Google Shape;121;p30"/>
          <p:cNvSpPr txBox="1"/>
          <p:nvPr>
            <p:ph type="body" sz="quarter" idx="26"/>
          </p:nvPr>
        </p:nvSpPr>
        <p:spPr>
          <a:xfrm>
            <a:off x="8049731" y="4191000"/>
            <a:ext cx="3456469" cy="682766"/>
          </a:xfrm>
          <a:prstGeom prst="rect">
            <a:avLst/>
          </a:prstGeom>
        </p:spPr>
        <p:txBody>
          <a:bodyPr anchor="b"/>
          <a:lstStyle/>
          <a:p>
            <a:pPr marL="228600" indent="0">
              <a:buClrTx/>
              <a:buSzTx/>
              <a:buFontTx/>
              <a:buNone/>
              <a:defRPr sz="2400"/>
            </a:pPr>
          </a:p>
        </p:txBody>
      </p:sp>
      <p:sp>
        <p:nvSpPr>
          <p:cNvPr id="165" name="Google Shape;122;p30"/>
          <p:cNvSpPr/>
          <p:nvPr>
            <p:ph type="pic" sz="quarter" idx="27"/>
          </p:nvPr>
        </p:nvSpPr>
        <p:spPr>
          <a:xfrm>
            <a:off x="8049855" y="2362200"/>
            <a:ext cx="3447879" cy="1524000"/>
          </a:xfrm>
          <a:prstGeom prst="rect">
            <a:avLst/>
          </a:prstGeom>
          <a:effectLst>
            <a:outerShdw sx="100000" sy="100000" kx="0" ky="0" algn="b" rotWithShape="0" blurRad="50800" dist="50800" dir="5400000">
              <a:srgbClr val="000000">
                <a:alpha val="41960"/>
              </a:srgbClr>
            </a:outerShdw>
          </a:effectLst>
        </p:spPr>
        <p:txBody>
          <a:bodyPr lIns="91439" tIns="45719" rIns="91439" bIns="45719">
            <a:noAutofit/>
          </a:bodyPr>
          <a:lstStyle/>
          <a:p>
            <a:pPr/>
          </a:p>
        </p:txBody>
      </p:sp>
      <p:sp>
        <p:nvSpPr>
          <p:cNvPr id="166" name="Google Shape;123;p30"/>
          <p:cNvSpPr txBox="1"/>
          <p:nvPr>
            <p:ph type="body" sz="quarter" idx="28"/>
          </p:nvPr>
        </p:nvSpPr>
        <p:spPr>
          <a:xfrm>
            <a:off x="8049731" y="4873761"/>
            <a:ext cx="3452446" cy="1344922"/>
          </a:xfrm>
          <a:prstGeom prst="rect">
            <a:avLst/>
          </a:prstGeom>
        </p:spPr>
        <p:txBody>
          <a:bodyPr/>
          <a:lstStyle/>
          <a:p>
            <a:pPr marL="228600" indent="0">
              <a:buClrTx/>
              <a:buSzTx/>
              <a:buFontTx/>
              <a:buNone/>
              <a:defRPr sz="1400"/>
            </a:pPr>
          </a:p>
        </p:txBody>
      </p:sp>
      <p:sp>
        <p:nvSpPr>
          <p:cNvPr id="1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174" name="Title Text"/>
          <p:cNvSpPr txBox="1"/>
          <p:nvPr>
            <p:ph type="title"/>
          </p:nvPr>
        </p:nvSpPr>
        <p:spPr>
          <a:xfrm>
            <a:off x="2895600" y="764373"/>
            <a:ext cx="8610600" cy="1293028"/>
          </a:xfrm>
          <a:prstGeom prst="rect">
            <a:avLst/>
          </a:prstGeom>
        </p:spPr>
        <p:txBody>
          <a:bodyPr/>
          <a:lstStyle/>
          <a:p>
            <a:pPr/>
            <a:r>
              <a:t>Title Text</a:t>
            </a:r>
          </a:p>
        </p:txBody>
      </p:sp>
      <p:sp>
        <p:nvSpPr>
          <p:cNvPr id="175" name="Body Level One…"/>
          <p:cNvSpPr txBox="1"/>
          <p:nvPr>
            <p:ph type="body" idx="1"/>
          </p:nvPr>
        </p:nvSpPr>
        <p:spPr>
          <a:xfrm rot="5400000">
            <a:off x="4083937" y="-1203579"/>
            <a:ext cx="4024126" cy="10820401"/>
          </a:xfrm>
          <a:prstGeom prst="rect">
            <a:avLst/>
          </a:prstGeom>
        </p:spPr>
        <p:txBody>
          <a:bodyPr/>
          <a:lstStyle>
            <a:lvl1pPr indent="-342900"/>
            <a:lvl2pPr marL="948689" indent="-377189"/>
            <a:lvl4pPr marL="1957387" indent="-471487"/>
            <a:lvl5pPr marL="2414587" indent="-471487"/>
          </a:lstStyle>
          <a:p>
            <a:pPr/>
            <a:r>
              <a:t>Body Level One</a:t>
            </a:r>
          </a:p>
          <a:p>
            <a:pPr lvl="1"/>
            <a:r>
              <a:t>Body Level Two</a:t>
            </a:r>
          </a:p>
          <a:p>
            <a:pPr lvl="2"/>
            <a:r>
              <a:t>Body Level Three</a:t>
            </a:r>
          </a:p>
          <a:p>
            <a:pPr lvl="3"/>
            <a:r>
              <a:t>Body Level Four</a:t>
            </a:r>
          </a:p>
          <a:p>
            <a:pPr lvl="4"/>
            <a:r>
              <a:t>Body Level Five</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ITLE_AND_VERTICAL_TEXT">
    <p:spTree>
      <p:nvGrpSpPr>
        <p:cNvPr id="1" name=""/>
        <p:cNvGrpSpPr/>
        <p:nvPr/>
      </p:nvGrpSpPr>
      <p:grpSpPr>
        <a:xfrm>
          <a:off x="0" y="0"/>
          <a:ext cx="0" cy="0"/>
          <a:chOff x="0" y="0"/>
          <a:chExt cx="0" cy="0"/>
        </a:xfrm>
      </p:grpSpPr>
      <p:pic>
        <p:nvPicPr>
          <p:cNvPr id="183" name="Google Shape;134;p32" descr="Google Shape;134;p32"/>
          <p:cNvPicPr>
            <a:picLocks noChangeAspect="1"/>
          </p:cNvPicPr>
          <p:nvPr/>
        </p:nvPicPr>
        <p:blipFill>
          <a:blip r:embed="rId2">
            <a:extLst/>
          </a:blip>
          <a:stretch>
            <a:fillRect/>
          </a:stretch>
        </p:blipFill>
        <p:spPr>
          <a:xfrm>
            <a:off x="0" y="4375150"/>
            <a:ext cx="12192000" cy="2482850"/>
          </a:xfrm>
          <a:prstGeom prst="rect">
            <a:avLst/>
          </a:prstGeom>
          <a:ln w="12700">
            <a:miter lim="400000"/>
          </a:ln>
        </p:spPr>
      </p:pic>
      <p:sp>
        <p:nvSpPr>
          <p:cNvPr id="184" name="Title Text"/>
          <p:cNvSpPr txBox="1"/>
          <p:nvPr>
            <p:ph type="title"/>
          </p:nvPr>
        </p:nvSpPr>
        <p:spPr>
          <a:xfrm rot="5400000">
            <a:off x="8525933" y="1667933"/>
            <a:ext cx="3903134" cy="2057401"/>
          </a:xfrm>
          <a:prstGeom prst="rect">
            <a:avLst/>
          </a:prstGeom>
        </p:spPr>
        <p:txBody>
          <a:bodyPr/>
          <a:lstStyle>
            <a:lvl1pPr algn="l"/>
          </a:lstStyle>
          <a:p>
            <a:pPr/>
            <a:r>
              <a:t>Title Text</a:t>
            </a:r>
          </a:p>
        </p:txBody>
      </p:sp>
      <p:sp>
        <p:nvSpPr>
          <p:cNvPr id="185" name="Body Level One…"/>
          <p:cNvSpPr txBox="1"/>
          <p:nvPr>
            <p:ph type="body" sz="half" idx="1"/>
          </p:nvPr>
        </p:nvSpPr>
        <p:spPr>
          <a:xfrm rot="5400000">
            <a:off x="3175000" y="-1405468"/>
            <a:ext cx="3903134" cy="8204202"/>
          </a:xfrm>
          <a:prstGeom prst="rect">
            <a:avLst/>
          </a:prstGeom>
        </p:spPr>
        <p:txBody>
          <a:bodyPr/>
          <a:lstStyle>
            <a:lvl1pPr indent="-342900"/>
            <a:lvl2pPr marL="948689" indent="-377189"/>
            <a:lvl4pPr marL="1957387" indent="-471487"/>
            <a:lvl5pPr marL="2414587" indent="-471487"/>
          </a:lstStyle>
          <a:p>
            <a:pPr/>
            <a:r>
              <a:t>Body Level One</a:t>
            </a:r>
          </a:p>
          <a:p>
            <a:pPr lvl="1"/>
            <a:r>
              <a:t>Body Level Two</a:t>
            </a:r>
          </a:p>
          <a:p>
            <a:pPr lvl="2"/>
            <a:r>
              <a:t>Body Level Three</a:t>
            </a:r>
          </a:p>
          <a:p>
            <a:pPr lvl="3"/>
            <a:r>
              <a:t>Body Level Four</a:t>
            </a:r>
          </a:p>
          <a:p>
            <a:pPr lvl="4"/>
            <a:r>
              <a:t>Body Level Five</a:t>
            </a:r>
          </a:p>
        </p:txBody>
      </p:sp>
      <p:sp>
        <p:nvSpPr>
          <p:cNvPr id="1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BJECT">
    <p:spTree>
      <p:nvGrpSpPr>
        <p:cNvPr id="1" name=""/>
        <p:cNvGrpSpPr/>
        <p:nvPr/>
      </p:nvGrpSpPr>
      <p:grpSpPr>
        <a:xfrm>
          <a:off x="0" y="0"/>
          <a:ext cx="0" cy="0"/>
          <a:chOff x="0" y="0"/>
          <a:chExt cx="0" cy="0"/>
        </a:xfrm>
      </p:grpSpPr>
      <p:pic>
        <p:nvPicPr>
          <p:cNvPr id="23" name="Google Shape;6;p15" descr="Google Shape;6;p15"/>
          <p:cNvPicPr>
            <a:picLocks noChangeAspect="1"/>
          </p:cNvPicPr>
          <p:nvPr/>
        </p:nvPicPr>
        <p:blipFill>
          <a:blip r:embed="rId2">
            <a:extLst/>
          </a:blip>
          <a:stretch>
            <a:fillRect/>
          </a:stretch>
        </p:blipFill>
        <p:spPr>
          <a:xfrm>
            <a:off x="0" y="0"/>
            <a:ext cx="12192000" cy="1441450"/>
          </a:xfrm>
          <a:prstGeom prst="rect">
            <a:avLst/>
          </a:prstGeom>
          <a:ln w="12700">
            <a:miter lim="400000"/>
          </a:ln>
        </p:spPr>
      </p:pic>
      <p:sp>
        <p:nvSpPr>
          <p:cNvPr id="24" name="Title Text"/>
          <p:cNvSpPr txBox="1"/>
          <p:nvPr>
            <p:ph type="title"/>
          </p:nvPr>
        </p:nvSpPr>
        <p:spPr>
          <a:xfrm>
            <a:off x="2895600" y="764373"/>
            <a:ext cx="8610600" cy="1293028"/>
          </a:xfrm>
          <a:prstGeom prst="rect">
            <a:avLst/>
          </a:prstGeom>
        </p:spPr>
        <p:txBody>
          <a:bodyPr/>
          <a:lstStyle/>
          <a:p>
            <a:pPr/>
            <a:r>
              <a:t>Title Text</a:t>
            </a:r>
          </a:p>
        </p:txBody>
      </p:sp>
      <p:sp>
        <p:nvSpPr>
          <p:cNvPr id="25" name="Body Level One…"/>
          <p:cNvSpPr txBox="1"/>
          <p:nvPr>
            <p:ph type="body" idx="1"/>
          </p:nvPr>
        </p:nvSpPr>
        <p:spPr>
          <a:xfrm>
            <a:off x="685800" y="2194560"/>
            <a:ext cx="10820400" cy="4024125"/>
          </a:xfrm>
          <a:prstGeom prst="rect">
            <a:avLst/>
          </a:prstGeom>
        </p:spPr>
        <p:txBody>
          <a:bodyPr/>
          <a:lstStyle>
            <a:lvl1pPr indent="-342900"/>
            <a:lvl2pPr marL="948689" indent="-377189"/>
            <a:lvl4pPr marL="1957387" indent="-471487"/>
            <a:lvl5pPr marL="2414587" indent="-471487"/>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pic>
        <p:nvPicPr>
          <p:cNvPr id="33" name="Google Shape;26;p18" descr="Google Shape;26;p18"/>
          <p:cNvPicPr>
            <a:picLocks noChangeAspect="1"/>
          </p:cNvPicPr>
          <p:nvPr/>
        </p:nvPicPr>
        <p:blipFill>
          <a:blip r:embed="rId2">
            <a:extLst/>
          </a:blip>
          <a:stretch>
            <a:fillRect/>
          </a:stretch>
        </p:blipFill>
        <p:spPr>
          <a:xfrm>
            <a:off x="0" y="4375150"/>
            <a:ext cx="12192000" cy="2482850"/>
          </a:xfrm>
          <a:prstGeom prst="rect">
            <a:avLst/>
          </a:prstGeom>
          <a:ln w="12700">
            <a:miter lim="400000"/>
          </a:ln>
        </p:spPr>
      </p:pic>
      <p:sp>
        <p:nvSpPr>
          <p:cNvPr id="34" name="Title Text"/>
          <p:cNvSpPr txBox="1"/>
          <p:nvPr>
            <p:ph type="title"/>
          </p:nvPr>
        </p:nvSpPr>
        <p:spPr>
          <a:xfrm>
            <a:off x="685800" y="753532"/>
            <a:ext cx="10820400" cy="2801936"/>
          </a:xfrm>
          <a:prstGeom prst="rect">
            <a:avLst/>
          </a:prstGeom>
        </p:spPr>
        <p:txBody>
          <a:bodyPr anchor="b"/>
          <a:lstStyle/>
          <a:p>
            <a:pPr/>
            <a:r>
              <a:t>Title Text</a:t>
            </a:r>
          </a:p>
        </p:txBody>
      </p:sp>
      <p:sp>
        <p:nvSpPr>
          <p:cNvPr id="35" name="Body Level One…"/>
          <p:cNvSpPr txBox="1"/>
          <p:nvPr>
            <p:ph type="body" sz="quarter" idx="1"/>
          </p:nvPr>
        </p:nvSpPr>
        <p:spPr>
          <a:xfrm>
            <a:off x="1024467" y="3641725"/>
            <a:ext cx="10490201" cy="955675"/>
          </a:xfrm>
          <a:prstGeom prst="rect">
            <a:avLst/>
          </a:prstGeom>
        </p:spPr>
        <p:txBody>
          <a:bodyPr/>
          <a:lstStyle>
            <a:lvl1pPr marL="228600" indent="0" algn="r">
              <a:buClrTx/>
              <a:buSzTx/>
              <a:buFontTx/>
              <a:buNone/>
            </a:lvl1pPr>
            <a:lvl2pPr marL="228600" indent="457200" algn="r">
              <a:buClrTx/>
              <a:buSzTx/>
              <a:buFontTx/>
              <a:buNone/>
            </a:lvl2pPr>
            <a:lvl3pPr marL="228600" indent="914400" algn="r">
              <a:buClrTx/>
              <a:buSzTx/>
              <a:buFontTx/>
              <a:buNone/>
            </a:lvl3pPr>
            <a:lvl4pPr marL="228600" indent="1371600" algn="r">
              <a:buClrTx/>
              <a:buSzTx/>
              <a:buFontTx/>
              <a:buNone/>
            </a:lvl4pPr>
            <a:lvl5pPr marL="228600" indent="1828800" algn="r">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43" name="Title Text"/>
          <p:cNvSpPr txBox="1"/>
          <p:nvPr>
            <p:ph type="title"/>
          </p:nvPr>
        </p:nvSpPr>
        <p:spPr>
          <a:xfrm>
            <a:off x="2895600" y="764373"/>
            <a:ext cx="8610600" cy="1293028"/>
          </a:xfrm>
          <a:prstGeom prst="rect">
            <a:avLst/>
          </a:prstGeom>
        </p:spPr>
        <p:txBody>
          <a:bodyPr/>
          <a:lstStyle/>
          <a:p>
            <a:pPr/>
            <a:r>
              <a:t>Title Text</a:t>
            </a:r>
          </a:p>
        </p:txBody>
      </p:sp>
      <p:sp>
        <p:nvSpPr>
          <p:cNvPr id="44" name="Body Level One…"/>
          <p:cNvSpPr txBox="1"/>
          <p:nvPr>
            <p:ph type="body" sz="half" idx="1"/>
          </p:nvPr>
        </p:nvSpPr>
        <p:spPr>
          <a:xfrm>
            <a:off x="685800" y="2194559"/>
            <a:ext cx="5334000" cy="4024125"/>
          </a:xfrm>
          <a:prstGeom prst="rect">
            <a:avLst/>
          </a:prstGeom>
        </p:spPr>
        <p:txBody>
          <a:bodyPr/>
          <a:lstStyle>
            <a:lvl1pPr indent="-342900"/>
            <a:lvl2pPr marL="948689" indent="-377189"/>
            <a:lvl4pPr marL="1957387" indent="-471487"/>
            <a:lvl5pPr marL="2414587" indent="-471487"/>
          </a:lstStyle>
          <a:p>
            <a:pPr/>
            <a:r>
              <a:t>Body Level One</a:t>
            </a:r>
          </a:p>
          <a:p>
            <a:pPr lvl="1"/>
            <a:r>
              <a:t>Body Level Two</a:t>
            </a:r>
          </a:p>
          <a:p>
            <a:pPr lvl="2"/>
            <a:r>
              <a:t>Body Level Three</a:t>
            </a:r>
          </a:p>
          <a:p>
            <a:pPr lvl="3"/>
            <a:r>
              <a:t>Body Level Four</a:t>
            </a:r>
          </a:p>
          <a:p>
            <a:pPr lvl="4"/>
            <a:r>
              <a:t>Body Level Five</a:t>
            </a:r>
          </a:p>
        </p:txBody>
      </p:sp>
      <p:sp>
        <p:nvSpPr>
          <p:cNvPr id="45" name="Google Shape;35;p19"/>
          <p:cNvSpPr txBox="1"/>
          <p:nvPr>
            <p:ph type="body" sz="half" idx="21"/>
          </p:nvPr>
        </p:nvSpPr>
        <p:spPr>
          <a:xfrm>
            <a:off x="6172200" y="2194559"/>
            <a:ext cx="5334000" cy="4024125"/>
          </a:xfrm>
          <a:prstGeom prst="rect">
            <a:avLst/>
          </a:prstGeom>
        </p:spPr>
        <p:txBody>
          <a:bodyPr/>
          <a:lstStyle/>
          <a:p>
            <a:pPr indent="-342900"/>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53" name="Title Text"/>
          <p:cNvSpPr txBox="1"/>
          <p:nvPr>
            <p:ph type="title"/>
          </p:nvPr>
        </p:nvSpPr>
        <p:spPr>
          <a:xfrm>
            <a:off x="2895600" y="762000"/>
            <a:ext cx="8610600" cy="1295400"/>
          </a:xfrm>
          <a:prstGeom prst="rect">
            <a:avLst/>
          </a:prstGeom>
        </p:spPr>
        <p:txBody>
          <a:bodyPr/>
          <a:lstStyle/>
          <a:p>
            <a:pPr/>
            <a:r>
              <a:t>Title Text</a:t>
            </a:r>
          </a:p>
        </p:txBody>
      </p:sp>
      <p:sp>
        <p:nvSpPr>
          <p:cNvPr id="54" name="Body Level One…"/>
          <p:cNvSpPr txBox="1"/>
          <p:nvPr>
            <p:ph type="body" sz="quarter" idx="1"/>
          </p:nvPr>
        </p:nvSpPr>
        <p:spPr>
          <a:xfrm>
            <a:off x="914409" y="2183801"/>
            <a:ext cx="5079992" cy="823913"/>
          </a:xfrm>
          <a:prstGeom prst="rect">
            <a:avLst/>
          </a:prstGeom>
        </p:spPr>
        <p:txBody>
          <a:bodyPr anchor="b"/>
          <a:lstStyle>
            <a:lvl1pPr marL="228600" indent="0">
              <a:buClrTx/>
              <a:buSzTx/>
              <a:buFontTx/>
              <a:buNone/>
              <a:defRPr sz="2800"/>
            </a:lvl1pPr>
            <a:lvl2pPr marL="228600" indent="457200">
              <a:buClrTx/>
              <a:buSzTx/>
              <a:buFontTx/>
              <a:buNone/>
              <a:defRPr sz="2800"/>
            </a:lvl2pPr>
            <a:lvl3pPr marL="228600" indent="914400">
              <a:buClrTx/>
              <a:buSzTx/>
              <a:buFontTx/>
              <a:buNone/>
              <a:defRPr sz="2800"/>
            </a:lvl3pPr>
            <a:lvl4pPr marL="228600" indent="1371600">
              <a:buClrTx/>
              <a:buSzTx/>
              <a:buFontTx/>
              <a:buNone/>
              <a:defRPr sz="2800"/>
            </a:lvl4pPr>
            <a:lvl5pPr marL="228600" indent="1828800">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55" name="Google Shape;42;p20"/>
          <p:cNvSpPr txBox="1"/>
          <p:nvPr>
            <p:ph type="body" sz="quarter" idx="21"/>
          </p:nvPr>
        </p:nvSpPr>
        <p:spPr>
          <a:xfrm>
            <a:off x="685800" y="3132665"/>
            <a:ext cx="5311775" cy="3086020"/>
          </a:xfrm>
          <a:prstGeom prst="rect">
            <a:avLst/>
          </a:prstGeom>
        </p:spPr>
        <p:txBody>
          <a:bodyPr/>
          <a:lstStyle/>
          <a:p>
            <a:pPr indent="-342900"/>
          </a:p>
        </p:txBody>
      </p:sp>
      <p:sp>
        <p:nvSpPr>
          <p:cNvPr id="56" name="Google Shape;43;p20"/>
          <p:cNvSpPr txBox="1"/>
          <p:nvPr>
            <p:ph type="body" sz="quarter" idx="22"/>
          </p:nvPr>
        </p:nvSpPr>
        <p:spPr>
          <a:xfrm>
            <a:off x="6400800" y="2183801"/>
            <a:ext cx="5105400" cy="823913"/>
          </a:xfrm>
          <a:prstGeom prst="rect">
            <a:avLst/>
          </a:prstGeom>
        </p:spPr>
        <p:txBody>
          <a:bodyPr anchor="b"/>
          <a:lstStyle/>
          <a:p>
            <a:pPr marL="228600" indent="0">
              <a:buClrTx/>
              <a:buSzTx/>
              <a:buFontTx/>
              <a:buNone/>
              <a:defRPr sz="2800"/>
            </a:pPr>
          </a:p>
        </p:txBody>
      </p:sp>
      <p:sp>
        <p:nvSpPr>
          <p:cNvPr id="57" name="Google Shape;44;p20"/>
          <p:cNvSpPr txBox="1"/>
          <p:nvPr>
            <p:ph type="body" sz="quarter" idx="23"/>
          </p:nvPr>
        </p:nvSpPr>
        <p:spPr>
          <a:xfrm>
            <a:off x="6172200" y="3132665"/>
            <a:ext cx="5334000" cy="3086020"/>
          </a:xfrm>
          <a:prstGeom prst="rect">
            <a:avLst/>
          </a:prstGeom>
        </p:spPr>
        <p:txBody>
          <a:bodyPr/>
          <a:lstStyle/>
          <a:p>
            <a:pPr indent="-342900"/>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65" name="Title Text"/>
          <p:cNvSpPr txBox="1"/>
          <p:nvPr>
            <p:ph type="title"/>
          </p:nvPr>
        </p:nvSpPr>
        <p:spPr>
          <a:xfrm>
            <a:off x="2895600" y="764373"/>
            <a:ext cx="8610600" cy="1293028"/>
          </a:xfrm>
          <a:prstGeom prst="rect">
            <a:avLst/>
          </a:prstGeom>
        </p:spPr>
        <p:txBody>
          <a:bodyPr/>
          <a:lstStyle/>
          <a:p>
            <a:pPr/>
            <a:r>
              <a:t>Title Text</a:t>
            </a:r>
          </a:p>
        </p:txBody>
      </p:sp>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80" name="Title Text"/>
          <p:cNvSpPr txBox="1"/>
          <p:nvPr>
            <p:ph type="title"/>
          </p:nvPr>
        </p:nvSpPr>
        <p:spPr>
          <a:xfrm>
            <a:off x="685800" y="1524000"/>
            <a:ext cx="4114800" cy="1600200"/>
          </a:xfrm>
          <a:prstGeom prst="rect">
            <a:avLst/>
          </a:prstGeom>
        </p:spPr>
        <p:txBody>
          <a:bodyPr anchor="b"/>
          <a:lstStyle>
            <a:lvl1pPr algn="l">
              <a:defRPr sz="3200"/>
            </a:lvl1pPr>
          </a:lstStyle>
          <a:p>
            <a:pPr/>
            <a:r>
              <a:t>Title Text</a:t>
            </a:r>
          </a:p>
        </p:txBody>
      </p:sp>
      <p:sp>
        <p:nvSpPr>
          <p:cNvPr id="81" name="Body Level One…"/>
          <p:cNvSpPr txBox="1"/>
          <p:nvPr>
            <p:ph type="body" idx="1"/>
          </p:nvPr>
        </p:nvSpPr>
        <p:spPr>
          <a:xfrm>
            <a:off x="4995581" y="746759"/>
            <a:ext cx="6510619" cy="5471925"/>
          </a:xfrm>
          <a:prstGeom prst="rect">
            <a:avLst/>
          </a:prstGeom>
        </p:spPr>
        <p:txBody>
          <a:bodyPr anchor="ctr"/>
          <a:lstStyle>
            <a:lvl1pPr indent="-342900"/>
            <a:lvl2pPr marL="948689" indent="-377189"/>
            <a:lvl4pPr marL="1957387" indent="-471487"/>
            <a:lvl5pPr marL="2414587" indent="-471487"/>
          </a:lstStyle>
          <a:p>
            <a:pPr/>
            <a:r>
              <a:t>Body Level One</a:t>
            </a:r>
          </a:p>
          <a:p>
            <a:pPr lvl="1"/>
            <a:r>
              <a:t>Body Level Two</a:t>
            </a:r>
          </a:p>
          <a:p>
            <a:pPr lvl="2"/>
            <a:r>
              <a:t>Body Level Three</a:t>
            </a:r>
          </a:p>
          <a:p>
            <a:pPr lvl="3"/>
            <a:r>
              <a:t>Body Level Four</a:t>
            </a:r>
          </a:p>
          <a:p>
            <a:pPr lvl="4"/>
            <a:r>
              <a:t>Body Level Five</a:t>
            </a:r>
          </a:p>
        </p:txBody>
      </p:sp>
      <p:sp>
        <p:nvSpPr>
          <p:cNvPr id="82" name="Google Shape;60;p23"/>
          <p:cNvSpPr txBox="1"/>
          <p:nvPr>
            <p:ph type="body" sz="quarter" idx="21"/>
          </p:nvPr>
        </p:nvSpPr>
        <p:spPr>
          <a:xfrm>
            <a:off x="685800" y="3124199"/>
            <a:ext cx="4114800" cy="3094485"/>
          </a:xfrm>
          <a:prstGeom prst="rect">
            <a:avLst/>
          </a:prstGeom>
        </p:spPr>
        <p:txBody>
          <a:bodyPr/>
          <a:lstStyle/>
          <a:p>
            <a:pPr marL="228600" indent="0">
              <a:buClrTx/>
              <a:buSzTx/>
              <a:buFontTx/>
              <a:buNone/>
              <a:defRPr sz="1600"/>
            </a:pP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90" name="Title Text"/>
          <p:cNvSpPr txBox="1"/>
          <p:nvPr>
            <p:ph type="title"/>
          </p:nvPr>
        </p:nvSpPr>
        <p:spPr>
          <a:xfrm>
            <a:off x="685800" y="1524000"/>
            <a:ext cx="6873241" cy="1600200"/>
          </a:xfrm>
          <a:prstGeom prst="rect">
            <a:avLst/>
          </a:prstGeom>
        </p:spPr>
        <p:txBody>
          <a:bodyPr anchor="b"/>
          <a:lstStyle>
            <a:lvl1pPr algn="l">
              <a:defRPr sz="3200"/>
            </a:lvl1pPr>
          </a:lstStyle>
          <a:p>
            <a:pPr/>
            <a:r>
              <a:t>Title Text</a:t>
            </a:r>
          </a:p>
        </p:txBody>
      </p:sp>
      <p:sp>
        <p:nvSpPr>
          <p:cNvPr id="91" name="Google Shape;66;p24"/>
          <p:cNvSpPr/>
          <p:nvPr>
            <p:ph type="pic" sz="half" idx="21"/>
          </p:nvPr>
        </p:nvSpPr>
        <p:spPr>
          <a:xfrm>
            <a:off x="7861237" y="751241"/>
            <a:ext cx="3644963" cy="5467444"/>
          </a:xfrm>
          <a:prstGeom prst="rect">
            <a:avLst/>
          </a:prstGeom>
        </p:spPr>
        <p:txBody>
          <a:bodyPr lIns="91439" tIns="45719" rIns="91439" bIns="45719">
            <a:noAutofit/>
          </a:bodyPr>
          <a:lstStyle/>
          <a:p>
            <a:pPr/>
          </a:p>
        </p:txBody>
      </p:sp>
      <p:sp>
        <p:nvSpPr>
          <p:cNvPr id="92" name="Body Level One…"/>
          <p:cNvSpPr txBox="1"/>
          <p:nvPr>
            <p:ph type="body" sz="half" idx="1"/>
          </p:nvPr>
        </p:nvSpPr>
        <p:spPr>
          <a:xfrm>
            <a:off x="685800" y="3124199"/>
            <a:ext cx="6873241" cy="3094485"/>
          </a:xfrm>
          <a:prstGeom prst="rect">
            <a:avLst/>
          </a:prstGeom>
        </p:spPr>
        <p:txBody>
          <a:bodyPr/>
          <a:lstStyle>
            <a:lvl1pPr marL="228600" indent="0">
              <a:buClrTx/>
              <a:buSzTx/>
              <a:buFontTx/>
              <a:buNone/>
              <a:defRPr sz="1600"/>
            </a:lvl1pPr>
            <a:lvl2pPr marL="228600" indent="457200">
              <a:buClrTx/>
              <a:buSzTx/>
              <a:buFontTx/>
              <a:buNone/>
              <a:defRPr sz="1600"/>
            </a:lvl2pPr>
            <a:lvl3pPr marL="228600" indent="914400">
              <a:buClrTx/>
              <a:buSzTx/>
              <a:buFontTx/>
              <a:buNone/>
              <a:defRPr sz="1600"/>
            </a:lvl3pPr>
            <a:lvl4pPr marL="228600" indent="1371600">
              <a:buClrTx/>
              <a:buSzTx/>
              <a:buFontTx/>
              <a:buNone/>
              <a:defRPr sz="1600"/>
            </a:lvl4pPr>
            <a:lvl5pPr marL="228600" indent="1828800">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pic>
        <p:nvPicPr>
          <p:cNvPr id="2" name="Google Shape;6;p15" descr="Google Shape;6;p15"/>
          <p:cNvPicPr>
            <a:picLocks noChangeAspect="1"/>
          </p:cNvPicPr>
          <p:nvPr/>
        </p:nvPicPr>
        <p:blipFill>
          <a:blip r:embed="rId2">
            <a:extLst/>
          </a:blip>
          <a:stretch>
            <a:fillRect/>
          </a:stretch>
        </p:blipFill>
        <p:spPr>
          <a:xfrm>
            <a:off x="0" y="0"/>
            <a:ext cx="12192000" cy="1441450"/>
          </a:xfrm>
          <a:prstGeom prst="rect">
            <a:avLst/>
          </a:prstGeom>
          <a:ln w="12700">
            <a:miter lim="400000"/>
          </a:ln>
        </p:spPr>
      </p:pic>
      <p:sp>
        <p:nvSpPr>
          <p:cNvPr id="3" name="Title Text"/>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4"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1261333" y="441662"/>
            <a:ext cx="244868" cy="243801"/>
          </a:xfrm>
          <a:prstGeom prst="rect">
            <a:avLst/>
          </a:prstGeom>
          <a:ln w="12700">
            <a:miter lim="400000"/>
          </a:ln>
        </p:spPr>
        <p:txBody>
          <a:bodyPr wrap="none" lIns="45699" tIns="45699" rIns="45699" bIns="45699" anchor="ctr">
            <a:spAutoFit/>
          </a:bodyPr>
          <a:lstStyle>
            <a:lvl1pPr algn="r">
              <a:defRPr sz="1000">
                <a:solidFill>
                  <a:srgbClr val="FFFFFF"/>
                </a:solidFill>
                <a:latin typeface="Century Gothic"/>
                <a:ea typeface="Century Gothic"/>
                <a:cs typeface="Century Gothic"/>
                <a:sym typeface="Century Gothic"/>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transition xmlns:p14="http://schemas.microsoft.com/office/powerpoint/2010/main" spd="med" advClick="1"/>
  <p:txStyles>
    <p:titleStyle>
      <a:lvl1pPr marL="0" marR="0" indent="0" algn="r" defTabSz="914400" rtl="0" latinLnBrk="0">
        <a:lnSpc>
          <a:spcPct val="90000"/>
        </a:lnSpc>
        <a:spcBef>
          <a:spcPts val="0"/>
        </a:spcBef>
        <a:spcAft>
          <a:spcPts val="0"/>
        </a:spcAft>
        <a:buClrTx/>
        <a:buSzTx/>
        <a:buFontTx/>
        <a:buNone/>
        <a:tabLst/>
        <a:defRPr b="0" baseline="0" cap="none" i="0" spc="0" strike="noStrike" sz="4000" u="none">
          <a:solidFill>
            <a:srgbClr val="FFFFFF"/>
          </a:solidFill>
          <a:uFillTx/>
          <a:latin typeface="Century Gothic"/>
          <a:ea typeface="Century Gothic"/>
          <a:cs typeface="Century Gothic"/>
          <a:sym typeface="Century Gothic"/>
        </a:defRPr>
      </a:lvl1pPr>
      <a:lvl2pPr marL="0" marR="0" indent="0" algn="r" defTabSz="914400" rtl="0" latinLnBrk="0">
        <a:lnSpc>
          <a:spcPct val="90000"/>
        </a:lnSpc>
        <a:spcBef>
          <a:spcPts val="0"/>
        </a:spcBef>
        <a:spcAft>
          <a:spcPts val="0"/>
        </a:spcAft>
        <a:buClrTx/>
        <a:buSzTx/>
        <a:buFontTx/>
        <a:buNone/>
        <a:tabLst/>
        <a:defRPr b="0" baseline="0" cap="none" i="0" spc="0" strike="noStrike" sz="4000" u="none">
          <a:solidFill>
            <a:srgbClr val="FFFFFF"/>
          </a:solidFill>
          <a:uFillTx/>
          <a:latin typeface="Century Gothic"/>
          <a:ea typeface="Century Gothic"/>
          <a:cs typeface="Century Gothic"/>
          <a:sym typeface="Century Gothic"/>
        </a:defRPr>
      </a:lvl2pPr>
      <a:lvl3pPr marL="0" marR="0" indent="0" algn="r" defTabSz="914400" rtl="0" latinLnBrk="0">
        <a:lnSpc>
          <a:spcPct val="90000"/>
        </a:lnSpc>
        <a:spcBef>
          <a:spcPts val="0"/>
        </a:spcBef>
        <a:spcAft>
          <a:spcPts val="0"/>
        </a:spcAft>
        <a:buClrTx/>
        <a:buSzTx/>
        <a:buFontTx/>
        <a:buNone/>
        <a:tabLst/>
        <a:defRPr b="0" baseline="0" cap="none" i="0" spc="0" strike="noStrike" sz="4000" u="none">
          <a:solidFill>
            <a:srgbClr val="FFFFFF"/>
          </a:solidFill>
          <a:uFillTx/>
          <a:latin typeface="Century Gothic"/>
          <a:ea typeface="Century Gothic"/>
          <a:cs typeface="Century Gothic"/>
          <a:sym typeface="Century Gothic"/>
        </a:defRPr>
      </a:lvl3pPr>
      <a:lvl4pPr marL="0" marR="0" indent="0" algn="r" defTabSz="914400" rtl="0" latinLnBrk="0">
        <a:lnSpc>
          <a:spcPct val="90000"/>
        </a:lnSpc>
        <a:spcBef>
          <a:spcPts val="0"/>
        </a:spcBef>
        <a:spcAft>
          <a:spcPts val="0"/>
        </a:spcAft>
        <a:buClrTx/>
        <a:buSzTx/>
        <a:buFontTx/>
        <a:buNone/>
        <a:tabLst/>
        <a:defRPr b="0" baseline="0" cap="none" i="0" spc="0" strike="noStrike" sz="4000" u="none">
          <a:solidFill>
            <a:srgbClr val="FFFFFF"/>
          </a:solidFill>
          <a:uFillTx/>
          <a:latin typeface="Century Gothic"/>
          <a:ea typeface="Century Gothic"/>
          <a:cs typeface="Century Gothic"/>
          <a:sym typeface="Century Gothic"/>
        </a:defRPr>
      </a:lvl4pPr>
      <a:lvl5pPr marL="0" marR="0" indent="0" algn="r" defTabSz="914400" rtl="0" latinLnBrk="0">
        <a:lnSpc>
          <a:spcPct val="90000"/>
        </a:lnSpc>
        <a:spcBef>
          <a:spcPts val="0"/>
        </a:spcBef>
        <a:spcAft>
          <a:spcPts val="0"/>
        </a:spcAft>
        <a:buClrTx/>
        <a:buSzTx/>
        <a:buFontTx/>
        <a:buNone/>
        <a:tabLst/>
        <a:defRPr b="0" baseline="0" cap="none" i="0" spc="0" strike="noStrike" sz="4000" u="none">
          <a:solidFill>
            <a:srgbClr val="FFFFFF"/>
          </a:solidFill>
          <a:uFillTx/>
          <a:latin typeface="Century Gothic"/>
          <a:ea typeface="Century Gothic"/>
          <a:cs typeface="Century Gothic"/>
          <a:sym typeface="Century Gothic"/>
        </a:defRPr>
      </a:lvl5pPr>
      <a:lvl6pPr marL="0" marR="0" indent="0" algn="r" defTabSz="914400" rtl="0" latinLnBrk="0">
        <a:lnSpc>
          <a:spcPct val="90000"/>
        </a:lnSpc>
        <a:spcBef>
          <a:spcPts val="0"/>
        </a:spcBef>
        <a:spcAft>
          <a:spcPts val="0"/>
        </a:spcAft>
        <a:buClrTx/>
        <a:buSzTx/>
        <a:buFontTx/>
        <a:buNone/>
        <a:tabLst/>
        <a:defRPr b="0" baseline="0" cap="none" i="0" spc="0" strike="noStrike" sz="4000" u="none">
          <a:solidFill>
            <a:srgbClr val="FFFFFF"/>
          </a:solidFill>
          <a:uFillTx/>
          <a:latin typeface="Century Gothic"/>
          <a:ea typeface="Century Gothic"/>
          <a:cs typeface="Century Gothic"/>
          <a:sym typeface="Century Gothic"/>
        </a:defRPr>
      </a:lvl6pPr>
      <a:lvl7pPr marL="0" marR="0" indent="0" algn="r" defTabSz="914400" rtl="0" latinLnBrk="0">
        <a:lnSpc>
          <a:spcPct val="90000"/>
        </a:lnSpc>
        <a:spcBef>
          <a:spcPts val="0"/>
        </a:spcBef>
        <a:spcAft>
          <a:spcPts val="0"/>
        </a:spcAft>
        <a:buClrTx/>
        <a:buSzTx/>
        <a:buFontTx/>
        <a:buNone/>
        <a:tabLst/>
        <a:defRPr b="0" baseline="0" cap="none" i="0" spc="0" strike="noStrike" sz="4000" u="none">
          <a:solidFill>
            <a:srgbClr val="FFFFFF"/>
          </a:solidFill>
          <a:uFillTx/>
          <a:latin typeface="Century Gothic"/>
          <a:ea typeface="Century Gothic"/>
          <a:cs typeface="Century Gothic"/>
          <a:sym typeface="Century Gothic"/>
        </a:defRPr>
      </a:lvl7pPr>
      <a:lvl8pPr marL="0" marR="0" indent="0" algn="r" defTabSz="914400" rtl="0" latinLnBrk="0">
        <a:lnSpc>
          <a:spcPct val="90000"/>
        </a:lnSpc>
        <a:spcBef>
          <a:spcPts val="0"/>
        </a:spcBef>
        <a:spcAft>
          <a:spcPts val="0"/>
        </a:spcAft>
        <a:buClrTx/>
        <a:buSzTx/>
        <a:buFontTx/>
        <a:buNone/>
        <a:tabLst/>
        <a:defRPr b="0" baseline="0" cap="none" i="0" spc="0" strike="noStrike" sz="4000" u="none">
          <a:solidFill>
            <a:srgbClr val="FFFFFF"/>
          </a:solidFill>
          <a:uFillTx/>
          <a:latin typeface="Century Gothic"/>
          <a:ea typeface="Century Gothic"/>
          <a:cs typeface="Century Gothic"/>
          <a:sym typeface="Century Gothic"/>
        </a:defRPr>
      </a:lvl8pPr>
      <a:lvl9pPr marL="0" marR="0" indent="0" algn="r" defTabSz="914400" rtl="0" latinLnBrk="0">
        <a:lnSpc>
          <a:spcPct val="90000"/>
        </a:lnSpc>
        <a:spcBef>
          <a:spcPts val="0"/>
        </a:spcBef>
        <a:spcAft>
          <a:spcPts val="0"/>
        </a:spcAft>
        <a:buClrTx/>
        <a:buSzTx/>
        <a:buFontTx/>
        <a:buNone/>
        <a:tabLst/>
        <a:defRPr b="0" baseline="0" cap="none" i="0" spc="0" strike="noStrike" sz="4000" u="none">
          <a:solidFill>
            <a:srgbClr val="FFFFFF"/>
          </a:solidFill>
          <a:uFillTx/>
          <a:latin typeface="Century Gothic"/>
          <a:ea typeface="Century Gothic"/>
          <a:cs typeface="Century Gothic"/>
          <a:sym typeface="Century Gothic"/>
        </a:defRPr>
      </a:lvl9pPr>
    </p:titleStyle>
    <p:bodyStyle>
      <a:lvl1pPr marL="457200" marR="0" indent="-368300" algn="l" defTabSz="914400" rtl="0" latinLnBrk="0">
        <a:lnSpc>
          <a:spcPct val="90000"/>
        </a:lnSpc>
        <a:spcBef>
          <a:spcPts val="1000"/>
        </a:spcBef>
        <a:spcAft>
          <a:spcPts val="0"/>
        </a:spcAft>
        <a:buClr>
          <a:srgbClr val="FFFFFF"/>
        </a:buClr>
        <a:buSzPts val="2200"/>
        <a:buFont typeface="Arial"/>
        <a:buChar char="•"/>
        <a:tabLst/>
        <a:defRPr b="0" baseline="0" cap="none" i="0" spc="0" strike="noStrike" sz="2200" u="none">
          <a:solidFill>
            <a:srgbClr val="FFFFFF"/>
          </a:solidFill>
          <a:uFillTx/>
          <a:latin typeface="Century Gothic"/>
          <a:ea typeface="Century Gothic"/>
          <a:cs typeface="Century Gothic"/>
          <a:sym typeface="Century Gothic"/>
        </a:defRPr>
      </a:lvl1pPr>
      <a:lvl2pPr marL="949960" marR="0" indent="-391160" algn="l" defTabSz="914400" rtl="0" latinLnBrk="0">
        <a:lnSpc>
          <a:spcPct val="90000"/>
        </a:lnSpc>
        <a:spcBef>
          <a:spcPts val="1000"/>
        </a:spcBef>
        <a:spcAft>
          <a:spcPts val="0"/>
        </a:spcAft>
        <a:buClr>
          <a:srgbClr val="FFFFFF"/>
        </a:buClr>
        <a:buSzPts val="2200"/>
        <a:buFont typeface="Arial"/>
        <a:buChar char="•"/>
        <a:tabLst/>
        <a:defRPr b="0" baseline="0" cap="none" i="0" spc="0" strike="noStrike" sz="2200" u="none">
          <a:solidFill>
            <a:srgbClr val="FFFFFF"/>
          </a:solidFill>
          <a:uFillTx/>
          <a:latin typeface="Century Gothic"/>
          <a:ea typeface="Century Gothic"/>
          <a:cs typeface="Century Gothic"/>
          <a:sym typeface="Century Gothic"/>
        </a:defRPr>
      </a:lvl2pPr>
      <a:lvl3pPr marL="1447800" marR="0" indent="-419100" algn="l" defTabSz="914400" rtl="0" latinLnBrk="0">
        <a:lnSpc>
          <a:spcPct val="90000"/>
        </a:lnSpc>
        <a:spcBef>
          <a:spcPts val="1000"/>
        </a:spcBef>
        <a:spcAft>
          <a:spcPts val="0"/>
        </a:spcAft>
        <a:buClr>
          <a:srgbClr val="FFFFFF"/>
        </a:buClr>
        <a:buSzPts val="2200"/>
        <a:buFont typeface="Arial"/>
        <a:buChar char="•"/>
        <a:tabLst/>
        <a:defRPr b="0" baseline="0" cap="none" i="0" spc="0" strike="noStrike" sz="2200" u="none">
          <a:solidFill>
            <a:srgbClr val="FFFFFF"/>
          </a:solidFill>
          <a:uFillTx/>
          <a:latin typeface="Century Gothic"/>
          <a:ea typeface="Century Gothic"/>
          <a:cs typeface="Century Gothic"/>
          <a:sym typeface="Century Gothic"/>
        </a:defRPr>
      </a:lvl3pPr>
      <a:lvl4pPr marL="1952625" marR="0" indent="-454025" algn="l" defTabSz="914400" rtl="0" latinLnBrk="0">
        <a:lnSpc>
          <a:spcPct val="90000"/>
        </a:lnSpc>
        <a:spcBef>
          <a:spcPts val="1000"/>
        </a:spcBef>
        <a:spcAft>
          <a:spcPts val="0"/>
        </a:spcAft>
        <a:buClr>
          <a:srgbClr val="FFFFFF"/>
        </a:buClr>
        <a:buSzPts val="2200"/>
        <a:buFont typeface="Arial"/>
        <a:buChar char="•"/>
        <a:tabLst/>
        <a:defRPr b="0" baseline="0" cap="none" i="0" spc="0" strike="noStrike" sz="2200" u="none">
          <a:solidFill>
            <a:srgbClr val="FFFFFF"/>
          </a:solidFill>
          <a:uFillTx/>
          <a:latin typeface="Century Gothic"/>
          <a:ea typeface="Century Gothic"/>
          <a:cs typeface="Century Gothic"/>
          <a:sym typeface="Century Gothic"/>
        </a:defRPr>
      </a:lvl4pPr>
      <a:lvl5pPr marL="2409825" marR="0" indent="-454025" algn="l" defTabSz="914400" rtl="0" latinLnBrk="0">
        <a:lnSpc>
          <a:spcPct val="90000"/>
        </a:lnSpc>
        <a:spcBef>
          <a:spcPts val="1000"/>
        </a:spcBef>
        <a:spcAft>
          <a:spcPts val="0"/>
        </a:spcAft>
        <a:buClr>
          <a:srgbClr val="FFFFFF"/>
        </a:buClr>
        <a:buSzPts val="2200"/>
        <a:buFont typeface="Arial"/>
        <a:buChar char="•"/>
        <a:tabLst/>
        <a:defRPr b="0" baseline="0" cap="none" i="0" spc="0" strike="noStrike" sz="2200" u="none">
          <a:solidFill>
            <a:srgbClr val="FFFFFF"/>
          </a:solidFill>
          <a:uFillTx/>
          <a:latin typeface="Century Gothic"/>
          <a:ea typeface="Century Gothic"/>
          <a:cs typeface="Century Gothic"/>
          <a:sym typeface="Century Gothic"/>
        </a:defRPr>
      </a:lvl5pPr>
      <a:lvl6pPr marL="2867025" marR="0" indent="-454025" algn="l" defTabSz="914400" rtl="0" latinLnBrk="0">
        <a:lnSpc>
          <a:spcPct val="90000"/>
        </a:lnSpc>
        <a:spcBef>
          <a:spcPts val="1000"/>
        </a:spcBef>
        <a:spcAft>
          <a:spcPts val="0"/>
        </a:spcAft>
        <a:buClr>
          <a:srgbClr val="FFFFFF"/>
        </a:buClr>
        <a:buSzPts val="2200"/>
        <a:buFont typeface="Arial"/>
        <a:buChar char="•"/>
        <a:tabLst/>
        <a:defRPr b="0" baseline="0" cap="none" i="0" spc="0" strike="noStrike" sz="2200" u="none">
          <a:solidFill>
            <a:srgbClr val="FFFFFF"/>
          </a:solidFill>
          <a:uFillTx/>
          <a:latin typeface="Century Gothic"/>
          <a:ea typeface="Century Gothic"/>
          <a:cs typeface="Century Gothic"/>
          <a:sym typeface="Century Gothic"/>
        </a:defRPr>
      </a:lvl6pPr>
      <a:lvl7pPr marL="3324225" marR="0" indent="-454025" algn="l" defTabSz="914400" rtl="0" latinLnBrk="0">
        <a:lnSpc>
          <a:spcPct val="90000"/>
        </a:lnSpc>
        <a:spcBef>
          <a:spcPts val="1000"/>
        </a:spcBef>
        <a:spcAft>
          <a:spcPts val="0"/>
        </a:spcAft>
        <a:buClr>
          <a:srgbClr val="FFFFFF"/>
        </a:buClr>
        <a:buSzPts val="2200"/>
        <a:buFont typeface="Arial"/>
        <a:buChar char="•"/>
        <a:tabLst/>
        <a:defRPr b="0" baseline="0" cap="none" i="0" spc="0" strike="noStrike" sz="2200" u="none">
          <a:solidFill>
            <a:srgbClr val="FFFFFF"/>
          </a:solidFill>
          <a:uFillTx/>
          <a:latin typeface="Century Gothic"/>
          <a:ea typeface="Century Gothic"/>
          <a:cs typeface="Century Gothic"/>
          <a:sym typeface="Century Gothic"/>
        </a:defRPr>
      </a:lvl7pPr>
      <a:lvl8pPr marL="3781425" marR="0" indent="-454025" algn="l" defTabSz="914400" rtl="0" latinLnBrk="0">
        <a:lnSpc>
          <a:spcPct val="90000"/>
        </a:lnSpc>
        <a:spcBef>
          <a:spcPts val="1000"/>
        </a:spcBef>
        <a:spcAft>
          <a:spcPts val="0"/>
        </a:spcAft>
        <a:buClr>
          <a:srgbClr val="FFFFFF"/>
        </a:buClr>
        <a:buSzPts val="2200"/>
        <a:buFont typeface="Arial"/>
        <a:buChar char="•"/>
        <a:tabLst/>
        <a:defRPr b="0" baseline="0" cap="none" i="0" spc="0" strike="noStrike" sz="2200" u="none">
          <a:solidFill>
            <a:srgbClr val="FFFFFF"/>
          </a:solidFill>
          <a:uFillTx/>
          <a:latin typeface="Century Gothic"/>
          <a:ea typeface="Century Gothic"/>
          <a:cs typeface="Century Gothic"/>
          <a:sym typeface="Century Gothic"/>
        </a:defRPr>
      </a:lvl8pPr>
      <a:lvl9pPr marL="4238625" marR="0" indent="-454025" algn="l" defTabSz="914400" rtl="0" latinLnBrk="0">
        <a:lnSpc>
          <a:spcPct val="90000"/>
        </a:lnSpc>
        <a:spcBef>
          <a:spcPts val="1000"/>
        </a:spcBef>
        <a:spcAft>
          <a:spcPts val="0"/>
        </a:spcAft>
        <a:buClr>
          <a:srgbClr val="FFFFFF"/>
        </a:buClr>
        <a:buSzPts val="2200"/>
        <a:buFont typeface="Arial"/>
        <a:buChar char="•"/>
        <a:tabLst/>
        <a:defRPr b="0" baseline="0" cap="none" i="0" spc="0" strike="noStrike" sz="2200" u="none">
          <a:solidFill>
            <a:srgbClr val="FFFFFF"/>
          </a:solidFill>
          <a:uFillTx/>
          <a:latin typeface="Century Gothic"/>
          <a:ea typeface="Century Gothic"/>
          <a:cs typeface="Century Gothic"/>
          <a:sym typeface="Century Gothic"/>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Google Shape;144;p1"/>
          <p:cNvSpPr txBox="1"/>
          <p:nvPr>
            <p:ph type="ctrTitle"/>
          </p:nvPr>
        </p:nvSpPr>
        <p:spPr>
          <a:xfrm>
            <a:off x="1371600" y="1790152"/>
            <a:ext cx="9448800" cy="1825097"/>
          </a:xfrm>
          <a:prstGeom prst="rect">
            <a:avLst/>
          </a:prstGeom>
        </p:spPr>
        <p:txBody>
          <a:bodyPr/>
          <a:lstStyle/>
          <a:p>
            <a:pPr/>
            <a:r>
              <a:t>Green Pace</a:t>
            </a:r>
          </a:p>
        </p:txBody>
      </p:sp>
      <p:sp>
        <p:nvSpPr>
          <p:cNvPr id="196" name="Google Shape;145;p1"/>
          <p:cNvSpPr txBox="1"/>
          <p:nvPr>
            <p:ph type="subTitle" sz="quarter" idx="1"/>
          </p:nvPr>
        </p:nvSpPr>
        <p:spPr>
          <a:xfrm>
            <a:off x="1371600" y="3632200"/>
            <a:ext cx="9448800" cy="1561592"/>
          </a:xfrm>
          <a:prstGeom prst="rect">
            <a:avLst/>
          </a:prstGeom>
        </p:spPr>
        <p:txBody>
          <a:bodyPr/>
          <a:lstStyle/>
          <a:p>
            <a:pPr marL="0" indent="0">
              <a:lnSpc>
                <a:spcPct val="70000"/>
              </a:lnSpc>
              <a:spcBef>
                <a:spcPts val="0"/>
              </a:spcBef>
              <a:defRPr sz="1800"/>
            </a:pPr>
            <a:r>
              <a:t>Security Policy Presentation</a:t>
            </a:r>
          </a:p>
          <a:p>
            <a:pPr marL="0" indent="0">
              <a:lnSpc>
                <a:spcPct val="70000"/>
              </a:lnSpc>
              <a:defRPr sz="1800"/>
            </a:pPr>
            <a:r>
              <a:t>Developer: Roderick Fisher</a:t>
            </a:r>
            <a:endParaRPr i="1"/>
          </a:p>
          <a:p>
            <a:pPr marL="0" indent="0">
              <a:lnSpc>
                <a:spcPct val="70000"/>
              </a:lnSpc>
              <a:defRPr i="1" sz="1800"/>
            </a:pPr>
          </a:p>
        </p:txBody>
      </p:sp>
      <p:pic>
        <p:nvPicPr>
          <p:cNvPr id="197" name="Google Shape;146;p1" descr="Google Shape;146;p1"/>
          <p:cNvPicPr>
            <a:picLocks noChangeAspect="1"/>
          </p:cNvPicPr>
          <p:nvPr/>
        </p:nvPicPr>
        <p:blipFill>
          <a:blip r:embed="rId2">
            <a:extLst/>
          </a:blip>
          <a:stretch>
            <a:fillRect/>
          </a:stretch>
        </p:blipFill>
        <p:spPr>
          <a:xfrm>
            <a:off x="7440773" y="659854"/>
            <a:ext cx="2921425" cy="3786772"/>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Google Shape;216;p11"/>
          <p:cNvSpPr txBox="1"/>
          <p:nvPr>
            <p:ph type="title"/>
          </p:nvPr>
        </p:nvSpPr>
        <p:spPr>
          <a:xfrm>
            <a:off x="2895600" y="764373"/>
            <a:ext cx="8610600" cy="1293028"/>
          </a:xfrm>
          <a:prstGeom prst="rect">
            <a:avLst/>
          </a:prstGeom>
        </p:spPr>
        <p:txBody>
          <a:bodyPr/>
          <a:lstStyle/>
          <a:p>
            <a:pPr/>
            <a:r>
              <a:t>RISKS AND BENEFITS</a:t>
            </a:r>
          </a:p>
        </p:txBody>
      </p:sp>
      <p:sp>
        <p:nvSpPr>
          <p:cNvPr id="234" name="Google Shape;217;p11"/>
          <p:cNvSpPr txBox="1"/>
          <p:nvPr>
            <p:ph type="body" idx="1"/>
          </p:nvPr>
        </p:nvSpPr>
        <p:spPr>
          <a:xfrm>
            <a:off x="685800" y="2194560"/>
            <a:ext cx="10820400" cy="4024125"/>
          </a:xfrm>
          <a:prstGeom prst="rect">
            <a:avLst/>
          </a:prstGeom>
        </p:spPr>
        <p:txBody>
          <a:bodyPr/>
          <a:lstStyle/>
          <a:p>
            <a:pPr lvl="1" marL="228600" indent="0" algn="ctr">
              <a:buClrTx/>
              <a:buSzTx/>
              <a:buFontTx/>
              <a:buNone/>
              <a:defRPr sz="1800"/>
            </a:pPr>
            <a:r>
              <a:t>The current software development approach lacks seamless security integration, leading to vulnerabilities and inefficiencies. DevSecOps, a solution integrating development, security, and operations, enhances security by embedding it throughout the development lifecycle.</a:t>
            </a:r>
          </a:p>
          <a:p>
            <a:pPr lvl="1" marL="228600" indent="0" algn="ctr">
              <a:buClrTx/>
              <a:buSzTx/>
              <a:buFontTx/>
              <a:buNone/>
              <a:defRPr sz="1800"/>
            </a:pPr>
          </a:p>
          <a:p>
            <a:pPr lvl="1" marL="228600" indent="0" algn="ctr">
              <a:buClrTx/>
              <a:buSzTx/>
              <a:buFontTx/>
              <a:buNone/>
              <a:defRPr sz="1800"/>
            </a:pPr>
            <a:r>
              <a:t>Immediate action offers benefits like heightened security, faster issue resolution, and operational efficiency. </a:t>
            </a:r>
          </a:p>
          <a:p>
            <a:pPr lvl="1" marL="228600" indent="0" algn="ctr">
              <a:buClrTx/>
              <a:buSzTx/>
              <a:buFontTx/>
              <a:buNone/>
              <a:defRPr sz="1800"/>
            </a:pPr>
            <a:r>
              <a:t>Waiting risks increased vulnerabilities, costly fixes, and operational disruptions. The strategy lacks continuous monitoring and collaborative response. Risks include incomplete security, inefficient testing, and lack of collaboration. </a:t>
            </a:r>
          </a:p>
          <a:p>
            <a:pPr lvl="1" marL="228600" indent="0" algn="ctr">
              <a:buClrTx/>
              <a:buSzTx/>
              <a:buFontTx/>
              <a:buNone/>
              <a:defRPr sz="1800"/>
            </a:pPr>
            <a:r>
              <a:t>To address this, steps include holistic security integration, ongoing monitoring, team collaboration, automated testing, and rapid response planning. Embracing these steps proactively strengthens security and minimizes risks.</a:t>
            </a:r>
          </a:p>
        </p:txBody>
      </p:sp>
      <p:pic>
        <p:nvPicPr>
          <p:cNvPr id="235" name="Google Shape;218;p11" descr="Google Shape;218;p11"/>
          <p:cNvPicPr>
            <a:picLocks noChangeAspect="1"/>
          </p:cNvPicPr>
          <p:nvPr/>
        </p:nvPicPr>
        <p:blipFill>
          <a:blip r:embed="rId2">
            <a:extLst/>
          </a:blip>
          <a:stretch>
            <a:fillRect/>
          </a:stretch>
        </p:blipFill>
        <p:spPr>
          <a:xfrm>
            <a:off x="11084073" y="5440526"/>
            <a:ext cx="886602" cy="1149226"/>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Google Shape;223;p12"/>
          <p:cNvSpPr txBox="1"/>
          <p:nvPr>
            <p:ph type="title"/>
          </p:nvPr>
        </p:nvSpPr>
        <p:spPr>
          <a:xfrm>
            <a:off x="2895600" y="764373"/>
            <a:ext cx="8610600" cy="1293028"/>
          </a:xfrm>
          <a:prstGeom prst="rect">
            <a:avLst/>
          </a:prstGeom>
        </p:spPr>
        <p:txBody>
          <a:bodyPr/>
          <a:lstStyle/>
          <a:p>
            <a:pPr/>
            <a:r>
              <a:t>RECOMMENDATIONS</a:t>
            </a:r>
          </a:p>
        </p:txBody>
      </p:sp>
      <p:sp>
        <p:nvSpPr>
          <p:cNvPr id="238" name="Google Shape;224;p12"/>
          <p:cNvSpPr txBox="1"/>
          <p:nvPr>
            <p:ph type="body" idx="1"/>
          </p:nvPr>
        </p:nvSpPr>
        <p:spPr>
          <a:xfrm>
            <a:off x="685800" y="2194560"/>
            <a:ext cx="10820400" cy="4024125"/>
          </a:xfrm>
          <a:prstGeom prst="rect">
            <a:avLst/>
          </a:prstGeom>
        </p:spPr>
        <p:txBody>
          <a:bodyPr/>
          <a:lstStyle/>
          <a:p>
            <a:pPr marL="0" indent="0" defTabSz="457200">
              <a:lnSpc>
                <a:spcPct val="100000"/>
              </a:lnSpc>
              <a:spcBef>
                <a:spcPts val="0"/>
              </a:spcBef>
              <a:buClrTx/>
              <a:buSzTx/>
              <a:buFontTx/>
              <a:buNone/>
              <a:defRPr sz="1600">
                <a:solidFill>
                  <a:srgbClr val="ECECF1"/>
                </a:solidFill>
                <a:uFill>
                  <a:solidFill>
                    <a:srgbClr val="000000"/>
                  </a:solidFill>
                </a:uFill>
                <a:latin typeface="Helvetica"/>
                <a:ea typeface="Helvetica"/>
                <a:cs typeface="Helvetica"/>
                <a:sym typeface="Helvetica"/>
              </a:defRPr>
            </a:pPr>
          </a:p>
          <a:p>
            <a:pPr marL="228600" indent="-228600" algn="ctr">
              <a:buClrTx/>
              <a:buSzTx/>
              <a:buFontTx/>
              <a:buNone/>
              <a:defRPr b="1" sz="2400" u="sng"/>
            </a:pPr>
            <a:r>
              <a:t>Identify gaps in the security policy</a:t>
            </a:r>
          </a:p>
          <a:p>
            <a:pPr marL="615950" indent="-476250">
              <a:buClr>
                <a:srgbClr val="D1D5DB"/>
              </a:buClr>
              <a:buSzPct val="100000"/>
              <a:buFont typeface="Helvetica"/>
              <a:defRPr sz="2400"/>
            </a:pPr>
            <a:r>
              <a:t>Absence of clearly defined responsibilities in security management</a:t>
            </a:r>
          </a:p>
          <a:p>
            <a:pPr marL="615950" indent="-476250">
              <a:buClr>
                <a:srgbClr val="D1D5DB"/>
              </a:buClr>
              <a:buSzPct val="100000"/>
              <a:buFont typeface="Helvetica"/>
              <a:defRPr sz="2400"/>
            </a:pPr>
            <a:r>
              <a:t>Insufficient training provisions, including corporate training videos and tests</a:t>
            </a:r>
          </a:p>
          <a:p>
            <a:pPr marL="615950" indent="-476250">
              <a:buClr>
                <a:srgbClr val="D1D5DB"/>
              </a:buClr>
              <a:buSzPct val="100000"/>
              <a:buFont typeface="Helvetica"/>
              <a:defRPr sz="2400"/>
            </a:pPr>
            <a:r>
              <a:t>Strengthen access controls</a:t>
            </a:r>
          </a:p>
          <a:p>
            <a:pPr marL="615950" indent="-476250">
              <a:buClr>
                <a:srgbClr val="D1D5DB"/>
              </a:buClr>
              <a:buSzPct val="100000"/>
              <a:buFont typeface="Helvetica"/>
              <a:defRPr sz="2400"/>
            </a:pPr>
            <a:r>
              <a:t>Expand incident response procedures, including security audits</a:t>
            </a:r>
          </a:p>
          <a:p>
            <a:pPr marL="615950" indent="-476250">
              <a:buClr>
                <a:srgbClr val="D1D5DB"/>
              </a:buClr>
              <a:buSzPct val="100000"/>
              <a:buFont typeface="Helvetica"/>
              <a:defRPr sz="2400"/>
            </a:pPr>
            <a:r>
              <a:t>Enhance physical security measures, like video surveillance and fingerprint recognition</a:t>
            </a:r>
          </a:p>
        </p:txBody>
      </p:sp>
      <p:pic>
        <p:nvPicPr>
          <p:cNvPr id="239" name="Google Shape;225;p12" descr="Google Shape;225;p12"/>
          <p:cNvPicPr>
            <a:picLocks noChangeAspect="1"/>
          </p:cNvPicPr>
          <p:nvPr/>
        </p:nvPicPr>
        <p:blipFill>
          <a:blip r:embed="rId2">
            <a:extLst/>
          </a:blip>
          <a:stretch>
            <a:fillRect/>
          </a:stretch>
        </p:blipFill>
        <p:spPr>
          <a:xfrm>
            <a:off x="11084073" y="5440526"/>
            <a:ext cx="886602" cy="114922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Google Shape;230;p13"/>
          <p:cNvSpPr txBox="1"/>
          <p:nvPr>
            <p:ph type="title"/>
          </p:nvPr>
        </p:nvSpPr>
        <p:spPr>
          <a:xfrm>
            <a:off x="2895600" y="764373"/>
            <a:ext cx="8610600" cy="1293028"/>
          </a:xfrm>
          <a:prstGeom prst="rect">
            <a:avLst/>
          </a:prstGeom>
        </p:spPr>
        <p:txBody>
          <a:bodyPr/>
          <a:lstStyle/>
          <a:p>
            <a:pPr/>
            <a:r>
              <a:t>CONCLUSIONS</a:t>
            </a:r>
          </a:p>
        </p:txBody>
      </p:sp>
      <p:sp>
        <p:nvSpPr>
          <p:cNvPr id="242" name="Google Shape;231;p13"/>
          <p:cNvSpPr txBox="1"/>
          <p:nvPr>
            <p:ph type="body" idx="1"/>
          </p:nvPr>
        </p:nvSpPr>
        <p:spPr>
          <a:prstGeom prst="rect">
            <a:avLst/>
          </a:prstGeom>
        </p:spPr>
        <p:txBody>
          <a:bodyPr/>
          <a:lstStyle/>
          <a:p>
            <a:pPr marL="157734" indent="-157734" algn="ctr" defTabSz="630936">
              <a:spcBef>
                <a:spcPts val="600"/>
              </a:spcBef>
              <a:buClrTx/>
              <a:buSzTx/>
              <a:buFontTx/>
              <a:buNone/>
              <a:defRPr sz="1656"/>
            </a:pPr>
            <a:r>
              <a:t>These standards provide a strong foundation to prevent future problems and ensure a robust security posture:</a:t>
            </a:r>
          </a:p>
          <a:p>
            <a:pPr marL="166035" indent="-166035" defTabSz="630936">
              <a:spcBef>
                <a:spcPts val="600"/>
              </a:spcBef>
              <a:buClrTx/>
              <a:buSzPct val="100000"/>
              <a:buFontTx/>
              <a:defRPr sz="1380"/>
            </a:pPr>
            <a:r>
              <a:t>Implement ISO 27001 for comprehensive information security management.</a:t>
            </a:r>
          </a:p>
          <a:p>
            <a:pPr marL="166035" indent="-166035" defTabSz="630936">
              <a:spcBef>
                <a:spcPts val="600"/>
              </a:spcBef>
              <a:buClrTx/>
              <a:buSzPct val="100000"/>
              <a:buFontTx/>
              <a:defRPr sz="1380"/>
            </a:pPr>
            <a:r>
              <a:t>Adhere to NIST Cybersecurity Framework for robust cybersecurity practices.</a:t>
            </a:r>
          </a:p>
          <a:p>
            <a:pPr marL="166035" indent="-166035" defTabSz="630936">
              <a:spcBef>
                <a:spcPts val="600"/>
              </a:spcBef>
              <a:buClrTx/>
              <a:buSzPct val="100000"/>
              <a:buFontTx/>
              <a:defRPr sz="1380"/>
            </a:pPr>
            <a:r>
              <a:t>Embrace OWASP guidelines to ensure secure web application development.</a:t>
            </a:r>
          </a:p>
          <a:p>
            <a:pPr marL="166035" indent="-166035" defTabSz="630936">
              <a:spcBef>
                <a:spcPts val="600"/>
              </a:spcBef>
              <a:buClrTx/>
              <a:buSzPct val="100000"/>
              <a:buFontTx/>
              <a:defRPr sz="1380"/>
            </a:pPr>
            <a:r>
              <a:t>Follow CIS Controls for effective safeguarding of critical systems.</a:t>
            </a:r>
          </a:p>
          <a:p>
            <a:pPr marL="166035" indent="-166035" defTabSz="630936">
              <a:spcBef>
                <a:spcPts val="600"/>
              </a:spcBef>
              <a:buClrTx/>
              <a:buSzPct val="100000"/>
              <a:buFontTx/>
              <a:defRPr sz="1380"/>
            </a:pPr>
            <a:r>
              <a:t>Adopt GDPR compliance for data protection and privacy.</a:t>
            </a:r>
          </a:p>
          <a:p>
            <a:pPr marL="166035" indent="-166035" defTabSz="630936">
              <a:spcBef>
                <a:spcPts val="600"/>
              </a:spcBef>
              <a:buClrTx/>
              <a:buSzPct val="100000"/>
              <a:buFontTx/>
              <a:defRPr sz="1380"/>
            </a:pPr>
            <a:r>
              <a:t>Incorporate PCI DSS for secure handling of payment card data.</a:t>
            </a:r>
          </a:p>
          <a:p>
            <a:pPr marL="166035" indent="-166035" defTabSz="630936">
              <a:spcBef>
                <a:spcPts val="600"/>
              </a:spcBef>
              <a:buClrTx/>
              <a:buSzPct val="100000"/>
              <a:buFontTx/>
              <a:defRPr sz="1380"/>
            </a:pPr>
            <a:r>
              <a:t>Implement HIPAA for safeguarding healthcare-related information.</a:t>
            </a:r>
          </a:p>
          <a:p>
            <a:pPr marL="166035" indent="-166035" defTabSz="630936">
              <a:spcBef>
                <a:spcPts val="600"/>
              </a:spcBef>
              <a:buClrTx/>
              <a:buSzPct val="100000"/>
              <a:buFontTx/>
              <a:defRPr sz="1380"/>
            </a:pPr>
            <a:r>
              <a:t>Embrace FIPS 140-2 for secure cryptography implementations.</a:t>
            </a:r>
          </a:p>
          <a:p>
            <a:pPr marL="166035" indent="-166035" defTabSz="630936">
              <a:spcBef>
                <a:spcPts val="600"/>
              </a:spcBef>
              <a:buClrTx/>
              <a:buSzPct val="100000"/>
              <a:buFontTx/>
              <a:defRPr sz="1380"/>
            </a:pPr>
            <a:r>
              <a:t>Adhere to IEC 62443 for industrial control system security.</a:t>
            </a:r>
          </a:p>
          <a:p>
            <a:pPr marL="166035" indent="-166035" defTabSz="630936">
              <a:spcBef>
                <a:spcPts val="600"/>
              </a:spcBef>
              <a:buClrTx/>
              <a:buSzPct val="100000"/>
              <a:buFontTx/>
              <a:defRPr sz="1380"/>
            </a:pPr>
            <a:r>
              <a:t>Follow ISO 20000 for IT service management and security.</a:t>
            </a:r>
          </a:p>
          <a:p>
            <a:pPr marL="166035" indent="-166035" defTabSz="630936">
              <a:spcBef>
                <a:spcPts val="600"/>
              </a:spcBef>
              <a:buClrTx/>
              <a:buSzPct val="100000"/>
              <a:buFontTx/>
              <a:defRPr sz="1380"/>
            </a:pPr>
            <a:r>
              <a:t>Incorporate CIS Benchmarks for system configuration best practices.</a:t>
            </a:r>
          </a:p>
        </p:txBody>
      </p:sp>
      <p:pic>
        <p:nvPicPr>
          <p:cNvPr id="243" name="Google Shape;232;p13" descr="Google Shape;232;p13"/>
          <p:cNvPicPr>
            <a:picLocks noChangeAspect="1"/>
          </p:cNvPicPr>
          <p:nvPr/>
        </p:nvPicPr>
        <p:blipFill>
          <a:blip r:embed="rId2">
            <a:extLst/>
          </a:blip>
          <a:stretch>
            <a:fillRect/>
          </a:stretch>
        </p:blipFill>
        <p:spPr>
          <a:xfrm>
            <a:off x="11084073" y="5440526"/>
            <a:ext cx="886602" cy="114922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Google Shape;237;p14"/>
          <p:cNvSpPr txBox="1"/>
          <p:nvPr>
            <p:ph type="title"/>
          </p:nvPr>
        </p:nvSpPr>
        <p:spPr>
          <a:xfrm>
            <a:off x="2895600" y="764373"/>
            <a:ext cx="8610600" cy="1293028"/>
          </a:xfrm>
          <a:prstGeom prst="rect">
            <a:avLst/>
          </a:prstGeom>
        </p:spPr>
        <p:txBody>
          <a:bodyPr/>
          <a:lstStyle/>
          <a:p>
            <a:pPr/>
            <a:r>
              <a:t>REFERENCES</a:t>
            </a:r>
          </a:p>
        </p:txBody>
      </p:sp>
      <p:sp>
        <p:nvSpPr>
          <p:cNvPr id="246" name="Google Shape;238;p14"/>
          <p:cNvSpPr txBox="1"/>
          <p:nvPr>
            <p:ph type="body" idx="1"/>
          </p:nvPr>
        </p:nvSpPr>
        <p:spPr>
          <a:prstGeom prst="rect">
            <a:avLst/>
          </a:prstGeom>
        </p:spPr>
        <p:txBody>
          <a:bodyPr/>
          <a:lstStyle/>
          <a:p>
            <a:pPr marL="492759" indent="-381000" defTabSz="731520">
              <a:spcBef>
                <a:spcPts val="800"/>
              </a:spcBef>
              <a:buClr>
                <a:srgbClr val="D1D5DB"/>
              </a:buClr>
              <a:buSzPct val="100000"/>
              <a:buFont typeface="Helvetica"/>
              <a:defRPr sz="1920"/>
            </a:pPr>
            <a:r>
              <a:t>National Institute of Standards and Technology (NIST). (2013). Security and privacy controls for federal information systems and organizations. NIST Special Publication 800-53,Revision 4. Retrieved from </a:t>
            </a:r>
            <a:r>
              <a:t>https://nvlpubs.nist.gov/nistpubs/SpecialPublications/NIST.SP.800-53r4.pdf</a:t>
            </a:r>
          </a:p>
          <a:p>
            <a:pPr marL="492759" indent="-381000" defTabSz="731520">
              <a:spcBef>
                <a:spcPts val="800"/>
              </a:spcBef>
              <a:buClr>
                <a:srgbClr val="D1D5DB"/>
              </a:buClr>
              <a:buSzPct val="100000"/>
              <a:buFont typeface="Helvetica"/>
              <a:defRPr sz="1920"/>
            </a:pPr>
            <a:r>
              <a:t>Whitman, M. E., &amp; Mattord, H. J. (2018). Principles of information security. Boston, MA: Cengage Learning.</a:t>
            </a:r>
          </a:p>
          <a:p>
            <a:pPr marL="492759" indent="-381000" defTabSz="731520">
              <a:spcBef>
                <a:spcPts val="800"/>
              </a:spcBef>
              <a:buClr>
                <a:srgbClr val="D1D5DB"/>
              </a:buClr>
              <a:buSzPct val="100000"/>
              <a:buFont typeface="Helvetica"/>
              <a:defRPr sz="1920"/>
            </a:pPr>
            <a:r>
              <a:t>Scarfone, K., &amp; Mell, P. (2009). Guide to Intrusion Detection and Prevention Systems (IDPS). NIST Special Publication 800-94. Retrieved from </a:t>
            </a:r>
            <a:r>
              <a:rPr u="sng"/>
              <a:t>https://csrc.nist.gov/publications/detail/sp/800-94/final</a:t>
            </a:r>
          </a:p>
          <a:p>
            <a:pPr marL="492759" indent="-381000" defTabSz="731520">
              <a:spcBef>
                <a:spcPts val="800"/>
              </a:spcBef>
              <a:buClr>
                <a:srgbClr val="D1D5DB"/>
              </a:buClr>
              <a:buSzPct val="100000"/>
              <a:buFont typeface="Helvetica"/>
              <a:defRPr sz="1920"/>
            </a:pPr>
            <a:r>
              <a:t>Stallings, W. (2016). Cryptography and network security: Principles and practice. Upper Saddle River, NJ: Pearson.</a:t>
            </a:r>
          </a:p>
          <a:p>
            <a:pPr marL="492759" indent="-381000" defTabSz="731520">
              <a:spcBef>
                <a:spcPts val="800"/>
              </a:spcBef>
              <a:buClr>
                <a:srgbClr val="D1D5DB"/>
              </a:buClr>
              <a:buSzPct val="100000"/>
              <a:buFont typeface="Helvetica"/>
              <a:defRPr sz="1920"/>
            </a:pPr>
            <a:r>
              <a:t>Krutz, R. L., &amp; Vines, R. D. (2007). The CISSP and CAP prep guide: Platinum edition. Hoboken, NJ: John Wiley &amp; Sons.</a:t>
            </a:r>
          </a:p>
        </p:txBody>
      </p:sp>
      <p:pic>
        <p:nvPicPr>
          <p:cNvPr id="247" name="Google Shape;239;p14" descr="Google Shape;239;p14"/>
          <p:cNvPicPr>
            <a:picLocks noChangeAspect="1"/>
          </p:cNvPicPr>
          <p:nvPr/>
        </p:nvPicPr>
        <p:blipFill>
          <a:blip r:embed="rId2">
            <a:extLst/>
          </a:blip>
          <a:stretch>
            <a:fillRect/>
          </a:stretch>
        </p:blipFill>
        <p:spPr>
          <a:xfrm>
            <a:off x="11084073" y="5440526"/>
            <a:ext cx="886602" cy="114922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Google Shape;151;p3"/>
          <p:cNvSpPr txBox="1"/>
          <p:nvPr>
            <p:ph type="title"/>
          </p:nvPr>
        </p:nvSpPr>
        <p:spPr>
          <a:xfrm>
            <a:off x="3235210" y="519098"/>
            <a:ext cx="8610601" cy="1293029"/>
          </a:xfrm>
          <a:prstGeom prst="rect">
            <a:avLst/>
          </a:prstGeom>
        </p:spPr>
        <p:txBody>
          <a:bodyPr/>
          <a:lstStyle/>
          <a:p>
            <a:pPr/>
            <a:r>
              <a:t>OVERVIEW: DEFENSE IN DEPTH</a:t>
            </a:r>
          </a:p>
        </p:txBody>
      </p:sp>
      <p:sp>
        <p:nvSpPr>
          <p:cNvPr id="200" name="Google Shape;152;p3"/>
          <p:cNvSpPr txBox="1"/>
          <p:nvPr>
            <p:ph type="body" sz="half" idx="1"/>
          </p:nvPr>
        </p:nvSpPr>
        <p:spPr>
          <a:xfrm>
            <a:off x="186186" y="1574325"/>
            <a:ext cx="11819628" cy="1549616"/>
          </a:xfrm>
          <a:prstGeom prst="rect">
            <a:avLst/>
          </a:prstGeom>
        </p:spPr>
        <p:txBody>
          <a:bodyPr/>
          <a:lstStyle>
            <a:lvl1pPr marL="0" indent="507491" algn="ctr" defTabSz="676655">
              <a:spcBef>
                <a:spcPts val="0"/>
              </a:spcBef>
              <a:buSzTx/>
              <a:buNone/>
              <a:defRPr sz="1628"/>
            </a:lvl1pPr>
          </a:lstStyle>
          <a:p>
            <a:pPr/>
            <a:r>
              <a:t>Our security policy was established in response to the increasing complexity of cyber threats, which are becoming more sophisticated and difficult to manage. Our primary goal is to safeguard our valuable information and assets from these evolving threats. The policy underscores our unwavering commitment to adopting a robust defense strategy that involves implementing multiple layers of protection. This approach goes beyond addressing minor issues and focuses on creating a robust and comprehensive shield against potential attacks, ensuring the overall security of our systems and data.</a:t>
            </a:r>
          </a:p>
        </p:txBody>
      </p:sp>
      <p:pic>
        <p:nvPicPr>
          <p:cNvPr id="201" name="Google Shape;153;p3" descr="Google Shape;153;p3"/>
          <p:cNvPicPr>
            <a:picLocks noChangeAspect="1"/>
          </p:cNvPicPr>
          <p:nvPr/>
        </p:nvPicPr>
        <p:blipFill>
          <a:blip r:embed="rId2">
            <a:extLst/>
          </a:blip>
          <a:stretch>
            <a:fillRect/>
          </a:stretch>
        </p:blipFill>
        <p:spPr>
          <a:xfrm>
            <a:off x="3070998" y="3142727"/>
            <a:ext cx="6050004" cy="3559916"/>
          </a:xfrm>
          <a:prstGeom prst="rect">
            <a:avLst/>
          </a:prstGeom>
          <a:ln w="12700">
            <a:miter lim="400000"/>
          </a:ln>
        </p:spPr>
      </p:pic>
      <p:pic>
        <p:nvPicPr>
          <p:cNvPr id="202" name="Google Shape;154;p3" descr="Google Shape;154;p3"/>
          <p:cNvPicPr>
            <a:picLocks noChangeAspect="1"/>
          </p:cNvPicPr>
          <p:nvPr/>
        </p:nvPicPr>
        <p:blipFill>
          <a:blip r:embed="rId3">
            <a:extLst/>
          </a:blip>
          <a:stretch>
            <a:fillRect/>
          </a:stretch>
        </p:blipFill>
        <p:spPr>
          <a:xfrm>
            <a:off x="11084073" y="5440526"/>
            <a:ext cx="886602" cy="1149226"/>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Google Shape;159;p4"/>
          <p:cNvSpPr txBox="1"/>
          <p:nvPr>
            <p:ph type="title"/>
          </p:nvPr>
        </p:nvSpPr>
        <p:spPr>
          <a:xfrm>
            <a:off x="2895600" y="764373"/>
            <a:ext cx="8610600" cy="1293028"/>
          </a:xfrm>
          <a:prstGeom prst="rect">
            <a:avLst/>
          </a:prstGeom>
        </p:spPr>
        <p:txBody>
          <a:bodyPr/>
          <a:lstStyle/>
          <a:p>
            <a:pPr/>
            <a:r>
              <a:t>THREATS MATRIX</a:t>
            </a:r>
          </a:p>
        </p:txBody>
      </p:sp>
      <p:sp>
        <p:nvSpPr>
          <p:cNvPr id="205" name="Google Shape;160;p4"/>
          <p:cNvSpPr txBox="1"/>
          <p:nvPr>
            <p:ph type="body" sz="quarter" idx="1"/>
          </p:nvPr>
        </p:nvSpPr>
        <p:spPr>
          <a:xfrm>
            <a:off x="685800" y="2194549"/>
            <a:ext cx="2486100" cy="4024202"/>
          </a:xfrm>
          <a:prstGeom prst="rect">
            <a:avLst/>
          </a:prstGeom>
        </p:spPr>
        <p:txBody>
          <a:bodyPr/>
          <a:lstStyle>
            <a:lvl1pPr marL="0" indent="228600">
              <a:lnSpc>
                <a:spcPct val="107916"/>
              </a:lnSpc>
              <a:spcBef>
                <a:spcPts val="0"/>
              </a:spcBef>
              <a:buSzTx/>
              <a:buNone/>
              <a:defRPr sz="2000"/>
            </a:lvl1pPr>
          </a:lstStyle>
          <a:p>
            <a:pPr/>
            <a:r>
              <a:t>[Populate the Threats Matrix table and provide explanations to summarize of all of your security risks.]</a:t>
            </a:r>
          </a:p>
        </p:txBody>
      </p:sp>
      <p:graphicFrame>
        <p:nvGraphicFramePr>
          <p:cNvPr id="206" name="Google Shape;161;p4"/>
          <p:cNvGraphicFramePr/>
          <p:nvPr/>
        </p:nvGraphicFramePr>
        <p:xfrm>
          <a:off x="3171899" y="2561050"/>
          <a:ext cx="7835226" cy="3538650"/>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4030425"/>
                <a:gridCol w="3804800"/>
              </a:tblGrid>
              <a:tr h="1769325">
                <a:tc>
                  <a:txBody>
                    <a:bodyPr/>
                    <a:lstStyle/>
                    <a:p>
                      <a:pPr algn="ctr">
                        <a:defRPr sz="3600">
                          <a:solidFill>
                            <a:srgbClr val="FFD966"/>
                          </a:solidFill>
                          <a:sym typeface="Arial"/>
                        </a:defRPr>
                      </a:pPr>
                      <a:r>
                        <a:t>Likely</a:t>
                      </a:r>
                    </a:p>
                    <a:p>
                      <a:pPr algn="ctr">
                        <a:defRPr sz="1400">
                          <a:sym typeface="Arial"/>
                        </a:defRPr>
                      </a:pPr>
                      <a:r>
                        <a:rPr sz="1100">
                          <a:latin typeface="+mn-lt"/>
                          <a:ea typeface="+mn-ea"/>
                          <a:cs typeface="+mn-cs"/>
                          <a:sym typeface="Calibri"/>
                        </a:rPr>
                        <a:t>STD-001-DTP </a:t>
                      </a:r>
                      <a:endParaRPr sz="1100">
                        <a:latin typeface="+mn-lt"/>
                        <a:ea typeface="+mn-ea"/>
                        <a:cs typeface="+mn-cs"/>
                        <a:sym typeface="Calibri"/>
                      </a:endParaRPr>
                    </a:p>
                    <a:p>
                      <a:pPr algn="ctr">
                        <a:defRPr sz="1400">
                          <a:sym typeface="Arial"/>
                        </a:defRPr>
                      </a:pPr>
                      <a:r>
                        <a:rPr sz="1100">
                          <a:latin typeface="+mn-lt"/>
                          <a:ea typeface="+mn-ea"/>
                          <a:cs typeface="+mn-cs"/>
                          <a:sym typeface="Calibri"/>
                        </a:rPr>
                        <a:t>STD-002-DVL</a:t>
                      </a:r>
                      <a:endParaRPr sz="1100">
                        <a:latin typeface="+mn-lt"/>
                        <a:ea typeface="+mn-ea"/>
                        <a:cs typeface="+mn-cs"/>
                        <a:sym typeface="Calibri"/>
                      </a:endParaRPr>
                    </a:p>
                    <a:p>
                      <a:pPr algn="ctr">
                        <a:defRPr sz="1400">
                          <a:sym typeface="Arial"/>
                        </a:defRPr>
                      </a:pPr>
                      <a:r>
                        <a:rPr sz="1100"/>
                        <a:t>STD-003-SCR</a:t>
                      </a:r>
                      <a:endParaRPr sz="1100"/>
                    </a:p>
                    <a:p>
                      <a:pPr algn="ctr">
                        <a:defRPr sz="1400">
                          <a:sym typeface="Arial"/>
                        </a:defRPr>
                      </a:pPr>
                      <a:r>
                        <a:rPr sz="1100"/>
                        <a:t>STD-004-SQL</a:t>
                      </a:r>
                      <a:endParaRPr sz="1100"/>
                    </a:p>
                    <a:p>
                      <a:pPr algn="ctr">
                        <a:defRPr sz="1400">
                          <a:sym typeface="Arial"/>
                        </a:defRPr>
                      </a:pPr>
                      <a:r>
                        <a:rPr sz="1100"/>
                        <a:t>STD-005-MEM</a:t>
                      </a:r>
                      <a:endParaRPr sz="1100"/>
                    </a:p>
                    <a:p>
                      <a:pPr algn="ctr">
                        <a:defRPr sz="1400">
                          <a:sym typeface="Arial"/>
                        </a:defRPr>
                      </a:pPr>
                      <a:r>
                        <a:rPr sz="1100"/>
                        <a:t>STD-010-EHL</a:t>
                      </a:r>
                    </a:p>
                  </a:txBody>
                  <a:tcPr marL="91425" marR="91425" marT="91425" marB="91425" anchor="t" anchorCtr="0" horzOverflow="overflow">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algn="ctr">
                        <a:defRPr sz="3600">
                          <a:solidFill>
                            <a:srgbClr val="FFD966"/>
                          </a:solidFill>
                          <a:sym typeface="Arial"/>
                        </a:defRPr>
                      </a:pPr>
                      <a:r>
                        <a:t>Priority</a:t>
                      </a:r>
                    </a:p>
                    <a:p>
                      <a:pPr marL="457200" algn="ctr" defTabSz="457200">
                        <a:defRPr sz="1100">
                          <a:solidFill>
                            <a:srgbClr val="FFFFFF"/>
                          </a:solidFill>
                          <a:uFill>
                            <a:solidFill>
                              <a:srgbClr val="000000"/>
                            </a:solidFill>
                          </a:uFill>
                          <a:latin typeface="+mn-lt"/>
                          <a:ea typeface="+mn-ea"/>
                          <a:cs typeface="+mn-cs"/>
                          <a:sym typeface="Calibri"/>
                        </a:defRPr>
                      </a:pPr>
                      <a:r>
                        <a:t>STD-001-DTP - HIGH</a:t>
                      </a:r>
                    </a:p>
                    <a:p>
                      <a:pPr marL="457200" algn="ctr" defTabSz="457200">
                        <a:defRPr sz="1100">
                          <a:solidFill>
                            <a:srgbClr val="FFFFFF"/>
                          </a:solidFill>
                          <a:uFill>
                            <a:solidFill>
                              <a:srgbClr val="000000"/>
                            </a:solidFill>
                          </a:uFill>
                          <a:latin typeface="+mn-lt"/>
                          <a:ea typeface="+mn-ea"/>
                          <a:cs typeface="+mn-cs"/>
                          <a:sym typeface="Calibri"/>
                        </a:defRPr>
                      </a:pPr>
                      <a:r>
                        <a:t>STD-002-DVL- MEDIUM</a:t>
                      </a:r>
                    </a:p>
                    <a:p>
                      <a:pPr marL="457200" algn="ctr" defTabSz="457200">
                        <a:defRPr sz="1100">
                          <a:solidFill>
                            <a:srgbClr val="FFFFFF"/>
                          </a:solidFill>
                          <a:uFill>
                            <a:solidFill>
                              <a:srgbClr val="000000"/>
                            </a:solidFill>
                          </a:uFill>
                          <a:latin typeface="+mn-lt"/>
                          <a:ea typeface="+mn-ea"/>
                          <a:cs typeface="+mn-cs"/>
                          <a:sym typeface="Calibri"/>
                        </a:defRPr>
                      </a:pPr>
                      <a:r>
                        <a:t>STD-003-SCR - HIGH </a:t>
                      </a:r>
                    </a:p>
                    <a:p>
                      <a:pPr marL="457200" algn="ctr" defTabSz="457200">
                        <a:defRPr sz="1100">
                          <a:solidFill>
                            <a:srgbClr val="FFFFFF"/>
                          </a:solidFill>
                          <a:uFill>
                            <a:solidFill>
                              <a:srgbClr val="000000"/>
                            </a:solidFill>
                          </a:uFill>
                          <a:latin typeface="+mn-lt"/>
                          <a:ea typeface="+mn-ea"/>
                          <a:cs typeface="+mn-cs"/>
                          <a:sym typeface="Calibri"/>
                        </a:defRPr>
                      </a:pPr>
                      <a:r>
                        <a:t>STD-004-SQL - HIGH</a:t>
                      </a:r>
                    </a:p>
                    <a:p>
                      <a:pPr marL="457200" algn="ctr" defTabSz="457200">
                        <a:defRPr sz="1100">
                          <a:solidFill>
                            <a:srgbClr val="FFFFFF"/>
                          </a:solidFill>
                          <a:uFill>
                            <a:solidFill>
                              <a:srgbClr val="000000"/>
                            </a:solidFill>
                          </a:uFill>
                          <a:latin typeface="+mn-lt"/>
                          <a:ea typeface="+mn-ea"/>
                          <a:cs typeface="+mn-cs"/>
                          <a:sym typeface="Calibri"/>
                        </a:defRPr>
                      </a:pPr>
                      <a:r>
                        <a:t>STD-005-MEM - HIGH</a:t>
                      </a:r>
                    </a:p>
                    <a:p>
                      <a:pPr marL="457200" algn="ctr" defTabSz="457200">
                        <a:defRPr sz="1100">
                          <a:solidFill>
                            <a:srgbClr val="FFFFFF"/>
                          </a:solidFill>
                          <a:uFill>
                            <a:solidFill>
                              <a:srgbClr val="000000"/>
                            </a:solidFill>
                          </a:uFill>
                          <a:latin typeface="+mn-lt"/>
                          <a:ea typeface="+mn-ea"/>
                          <a:cs typeface="+mn-cs"/>
                          <a:sym typeface="Calibri"/>
                        </a:defRPr>
                      </a:pPr>
                      <a:r>
                        <a:t>STD-010-EHL - HIGH</a:t>
                      </a:r>
                    </a:p>
                  </a:txBody>
                  <a:tcPr marL="91425" marR="91425" marT="91425" marB="91425" anchor="t" anchorCtr="0" horzOverflow="overflow">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r>
              <a:tr h="1769325">
                <a:tc>
                  <a:txBody>
                    <a:bodyPr/>
                    <a:lstStyle/>
                    <a:p>
                      <a:pPr algn="ctr">
                        <a:defRPr sz="3600">
                          <a:solidFill>
                            <a:srgbClr val="FFD966"/>
                          </a:solidFill>
                          <a:sym typeface="Arial"/>
                        </a:defRPr>
                      </a:pPr>
                      <a:r>
                        <a:t>Low priority</a:t>
                      </a:r>
                    </a:p>
                    <a:p>
                      <a:pPr algn="ctr">
                        <a:defRPr sz="1400">
                          <a:sym typeface="Arial"/>
                        </a:defRPr>
                      </a:pPr>
                      <a:r>
                        <a:rPr sz="1100"/>
                        <a:t>STD-005-MEM - LOW</a:t>
                      </a:r>
                      <a:endParaRPr sz="1100"/>
                    </a:p>
                    <a:p>
                      <a:pPr algn="ctr">
                        <a:defRPr sz="1400">
                          <a:sym typeface="Arial"/>
                        </a:defRPr>
                      </a:pPr>
                      <a:r>
                        <a:rPr sz="1100"/>
                        <a:t>STD-008-IVL - LOW</a:t>
                      </a:r>
                      <a:endParaRPr sz="1100"/>
                    </a:p>
                    <a:p>
                      <a:pPr algn="ctr">
                        <a:defRPr sz="1400">
                          <a:sym typeface="Arial"/>
                        </a:defRPr>
                      </a:pPr>
                      <a:r>
                        <a:rPr sz="1100"/>
                        <a:t>STD-009-RNG</a:t>
                      </a:r>
                      <a:endParaRPr sz="1100"/>
                    </a:p>
                    <a:p>
                      <a:pPr marL="457200" algn="ctr" defTabSz="457200">
                        <a:defRPr sz="1100">
                          <a:solidFill>
                            <a:srgbClr val="FFFFFF"/>
                          </a:solidFill>
                          <a:uFill>
                            <a:solidFill>
                              <a:srgbClr val="000000"/>
                            </a:solidFill>
                          </a:uFill>
                          <a:latin typeface="+mn-lt"/>
                          <a:ea typeface="+mn-ea"/>
                          <a:cs typeface="+mn-cs"/>
                          <a:sym typeface="Calibri"/>
                        </a:defRPr>
                      </a:pPr>
                      <a:r>
                        <a:t>STD-002-DVL- MEDIUM</a:t>
                      </a:r>
                    </a:p>
                  </a:txBody>
                  <a:tcPr marL="91425" marR="91425" marT="91425" marB="91425" anchor="t" anchorCtr="0" horzOverflow="overflow">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algn="ctr">
                        <a:defRPr sz="3600">
                          <a:solidFill>
                            <a:srgbClr val="FFD966"/>
                          </a:solidFill>
                          <a:sym typeface="Arial"/>
                        </a:defRPr>
                      </a:pPr>
                      <a:r>
                        <a:t>Unlikely</a:t>
                      </a:r>
                    </a:p>
                    <a:p>
                      <a:pPr algn="ctr">
                        <a:defRPr sz="3600">
                          <a:sym typeface="Arial"/>
                        </a:defRPr>
                      </a:pPr>
                      <a:r>
                        <a:rPr sz="1100"/>
                        <a:t>STD-005-MEM </a:t>
                      </a:r>
                      <a:endParaRPr sz="1100"/>
                    </a:p>
                    <a:p>
                      <a:pPr algn="ctr">
                        <a:defRPr sz="3600">
                          <a:sym typeface="Arial"/>
                        </a:defRPr>
                      </a:pPr>
                      <a:r>
                        <a:rPr sz="1100"/>
                        <a:t>STD-008-IVL</a:t>
                      </a:r>
                      <a:endParaRPr sz="1100"/>
                    </a:p>
                    <a:p>
                      <a:pPr algn="ctr">
                        <a:defRPr sz="3600">
                          <a:sym typeface="Arial"/>
                        </a:defRPr>
                      </a:pPr>
                      <a:r>
                        <a:rPr sz="1100"/>
                        <a:t>STD-009-RNG</a:t>
                      </a:r>
                      <a:endParaRPr sz="1100"/>
                    </a:p>
                    <a:p>
                      <a:pPr marL="457200" algn="ctr" defTabSz="457200">
                        <a:defRPr sz="1100">
                          <a:solidFill>
                            <a:srgbClr val="FFFFFF"/>
                          </a:solidFill>
                          <a:uFill>
                            <a:solidFill>
                              <a:srgbClr val="000000"/>
                            </a:solidFill>
                          </a:uFill>
                          <a:latin typeface="+mn-lt"/>
                          <a:ea typeface="+mn-ea"/>
                          <a:cs typeface="+mn-cs"/>
                          <a:sym typeface="Calibri"/>
                        </a:defRPr>
                      </a:pPr>
                      <a:r>
                        <a:t>STD-002-DVL</a:t>
                      </a:r>
                    </a:p>
                  </a:txBody>
                  <a:tcPr marL="91425" marR="91425" marT="91425" marB="91425" anchor="t" anchorCtr="0" horzOverflow="overflow">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r>
            </a:tbl>
          </a:graphicData>
        </a:graphic>
      </p:graphicFrame>
      <p:pic>
        <p:nvPicPr>
          <p:cNvPr id="207" name="Google Shape;162;p4" descr="Google Shape;162;p4"/>
          <p:cNvPicPr>
            <a:picLocks noChangeAspect="1"/>
          </p:cNvPicPr>
          <p:nvPr/>
        </p:nvPicPr>
        <p:blipFill>
          <a:blip r:embed="rId2">
            <a:extLst/>
          </a:blip>
          <a:stretch>
            <a:fillRect/>
          </a:stretch>
        </p:blipFill>
        <p:spPr>
          <a:xfrm>
            <a:off x="11084073" y="5440526"/>
            <a:ext cx="886602" cy="114922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Google Shape;167;p5"/>
          <p:cNvSpPr txBox="1"/>
          <p:nvPr>
            <p:ph type="title"/>
          </p:nvPr>
        </p:nvSpPr>
        <p:spPr>
          <a:xfrm>
            <a:off x="1433387" y="726638"/>
            <a:ext cx="8610601" cy="1293029"/>
          </a:xfrm>
          <a:prstGeom prst="rect">
            <a:avLst/>
          </a:prstGeom>
        </p:spPr>
        <p:txBody>
          <a:bodyPr/>
          <a:lstStyle/>
          <a:p>
            <a:pPr/>
            <a:r>
              <a:t>10 PRINCIPLES</a:t>
            </a:r>
          </a:p>
        </p:txBody>
      </p:sp>
      <p:sp>
        <p:nvSpPr>
          <p:cNvPr id="210" name="Google Shape;168;p5"/>
          <p:cNvSpPr txBox="1"/>
          <p:nvPr>
            <p:ph type="body" idx="1"/>
          </p:nvPr>
        </p:nvSpPr>
        <p:spPr>
          <a:prstGeom prst="rect">
            <a:avLst/>
          </a:prstGeom>
        </p:spPr>
        <p:txBody>
          <a:bodyPr/>
          <a:lstStyle/>
          <a:p>
            <a:pPr marL="657726" indent="-200526" defTabSz="457200">
              <a:lnSpc>
                <a:spcPct val="100000"/>
              </a:lnSpc>
              <a:spcBef>
                <a:spcPts val="0"/>
              </a:spcBef>
              <a:buClrTx/>
              <a:buSzPct val="100000"/>
              <a:buFontTx/>
              <a:defRPr sz="2000">
                <a:uFill>
                  <a:solidFill>
                    <a:srgbClr val="000000"/>
                  </a:solidFill>
                </a:uFill>
                <a:latin typeface="+mn-lt"/>
                <a:ea typeface="+mn-ea"/>
                <a:cs typeface="+mn-cs"/>
                <a:sym typeface="Calibri"/>
              </a:defRPr>
            </a:pPr>
            <a:r>
              <a:rPr b="1"/>
              <a:t>Data Type - </a:t>
            </a:r>
            <a:r>
              <a:t>STD-001-DTP</a:t>
            </a:r>
          </a:p>
          <a:p>
            <a:pPr marL="657726" indent="-200526" defTabSz="457200">
              <a:lnSpc>
                <a:spcPct val="100000"/>
              </a:lnSpc>
              <a:spcBef>
                <a:spcPts val="0"/>
              </a:spcBef>
              <a:buClrTx/>
              <a:buSzPct val="100000"/>
              <a:buFontTx/>
              <a:defRPr sz="2000">
                <a:uFill>
                  <a:solidFill>
                    <a:srgbClr val="000000"/>
                  </a:solidFill>
                </a:uFill>
                <a:latin typeface="+mn-lt"/>
                <a:ea typeface="+mn-ea"/>
                <a:cs typeface="+mn-cs"/>
                <a:sym typeface="Calibri"/>
              </a:defRPr>
            </a:pPr>
            <a:r>
              <a:rPr b="1"/>
              <a:t>Data Value	- </a:t>
            </a:r>
            <a:r>
              <a:t>STD-002-DVL</a:t>
            </a:r>
          </a:p>
          <a:p>
            <a:pPr marL="577515" indent="-120315" defTabSz="457200">
              <a:lnSpc>
                <a:spcPct val="100000"/>
              </a:lnSpc>
              <a:spcBef>
                <a:spcPts val="0"/>
              </a:spcBef>
              <a:buClrTx/>
              <a:buSzPct val="100000"/>
              <a:buFontTx/>
              <a:defRPr sz="2000">
                <a:uFill>
                  <a:solidFill>
                    <a:srgbClr val="000000"/>
                  </a:solidFill>
                </a:uFill>
                <a:latin typeface="+mn-lt"/>
                <a:ea typeface="+mn-ea"/>
                <a:cs typeface="+mn-cs"/>
                <a:sym typeface="Calibri"/>
              </a:defRPr>
            </a:pPr>
            <a:r>
              <a:t> </a:t>
            </a:r>
            <a:r>
              <a:rPr b="1"/>
              <a:t>String Correctness - </a:t>
            </a:r>
            <a:r>
              <a:t>STD-003-SCR</a:t>
            </a:r>
          </a:p>
          <a:p>
            <a:pPr marL="577515" indent="-120315" defTabSz="457200">
              <a:lnSpc>
                <a:spcPct val="100000"/>
              </a:lnSpc>
              <a:spcBef>
                <a:spcPts val="0"/>
              </a:spcBef>
              <a:buClrTx/>
              <a:buSzPct val="100000"/>
              <a:buFontTx/>
              <a:defRPr sz="2000">
                <a:uFill>
                  <a:solidFill>
                    <a:srgbClr val="000000"/>
                  </a:solidFill>
                </a:uFill>
                <a:latin typeface="+mn-lt"/>
                <a:ea typeface="+mn-ea"/>
                <a:cs typeface="+mn-cs"/>
                <a:sym typeface="Calibri"/>
              </a:defRPr>
            </a:pPr>
            <a:r>
              <a:t> </a:t>
            </a:r>
            <a:r>
              <a:rPr b="1"/>
              <a:t>SQL Injection - </a:t>
            </a:r>
            <a:r>
              <a:t>STD-004-SQL</a:t>
            </a:r>
          </a:p>
          <a:p>
            <a:pPr marL="577515" indent="-120315" defTabSz="457200">
              <a:lnSpc>
                <a:spcPct val="100000"/>
              </a:lnSpc>
              <a:spcBef>
                <a:spcPts val="0"/>
              </a:spcBef>
              <a:buClrTx/>
              <a:buSzPct val="100000"/>
              <a:buFontTx/>
              <a:defRPr sz="2000">
                <a:uFill>
                  <a:solidFill>
                    <a:srgbClr val="000000"/>
                  </a:solidFill>
                </a:uFill>
                <a:latin typeface="+mn-lt"/>
                <a:ea typeface="+mn-ea"/>
                <a:cs typeface="+mn-cs"/>
                <a:sym typeface="Calibri"/>
              </a:defRPr>
            </a:pPr>
            <a:r>
              <a:t> </a:t>
            </a:r>
            <a:r>
              <a:rPr b="1"/>
              <a:t>Memory Protection	 - </a:t>
            </a:r>
            <a:r>
              <a:t>STD-005-MEM</a:t>
            </a:r>
          </a:p>
          <a:p>
            <a:pPr marL="577515" indent="-120315" defTabSz="457200">
              <a:lnSpc>
                <a:spcPct val="100000"/>
              </a:lnSpc>
              <a:spcBef>
                <a:spcPts val="0"/>
              </a:spcBef>
              <a:buClrTx/>
              <a:buSzPct val="100000"/>
              <a:buFontTx/>
              <a:defRPr sz="2000">
                <a:uFill>
                  <a:solidFill>
                    <a:srgbClr val="000000"/>
                  </a:solidFill>
                </a:uFill>
                <a:latin typeface="+mn-lt"/>
                <a:ea typeface="+mn-ea"/>
                <a:cs typeface="+mn-cs"/>
                <a:sym typeface="Calibri"/>
              </a:defRPr>
            </a:pPr>
            <a:r>
              <a:t> </a:t>
            </a:r>
            <a:r>
              <a:rPr b="1"/>
              <a:t>Assertions	- </a:t>
            </a:r>
            <a:r>
              <a:t>STD-006-AST</a:t>
            </a:r>
          </a:p>
          <a:p>
            <a:pPr marL="577515" indent="-120315" defTabSz="457200">
              <a:lnSpc>
                <a:spcPct val="100000"/>
              </a:lnSpc>
              <a:spcBef>
                <a:spcPts val="0"/>
              </a:spcBef>
              <a:buClrTx/>
              <a:buSzPct val="100000"/>
              <a:buFontTx/>
              <a:defRPr sz="2000">
                <a:uFill>
                  <a:solidFill>
                    <a:srgbClr val="000000"/>
                  </a:solidFill>
                </a:uFill>
                <a:latin typeface="+mn-lt"/>
                <a:ea typeface="+mn-ea"/>
                <a:cs typeface="+mn-cs"/>
                <a:sym typeface="Calibri"/>
              </a:defRPr>
            </a:pPr>
            <a:r>
              <a:t> </a:t>
            </a:r>
            <a:r>
              <a:rPr b="1"/>
              <a:t>Exceptions	- </a:t>
            </a:r>
            <a:r>
              <a:t>STD-007-EXC</a:t>
            </a:r>
          </a:p>
          <a:p>
            <a:pPr marL="577515" indent="-120315" defTabSz="457200">
              <a:lnSpc>
                <a:spcPct val="100000"/>
              </a:lnSpc>
              <a:spcBef>
                <a:spcPts val="0"/>
              </a:spcBef>
              <a:buClrTx/>
              <a:buSzPct val="100000"/>
              <a:buFontTx/>
              <a:defRPr sz="2000">
                <a:uFill>
                  <a:solidFill>
                    <a:srgbClr val="000000"/>
                  </a:solidFill>
                </a:uFill>
                <a:latin typeface="+mn-lt"/>
                <a:ea typeface="+mn-ea"/>
                <a:cs typeface="+mn-cs"/>
                <a:sym typeface="Calibri"/>
              </a:defRPr>
            </a:pPr>
            <a:r>
              <a:t> </a:t>
            </a:r>
            <a:r>
              <a:rPr b="1"/>
              <a:t>INPUT - </a:t>
            </a:r>
            <a:r>
              <a:t>STD-008-IVL</a:t>
            </a:r>
          </a:p>
          <a:p>
            <a:pPr marL="657726" indent="-200526" defTabSz="457200">
              <a:lnSpc>
                <a:spcPct val="100000"/>
              </a:lnSpc>
              <a:spcBef>
                <a:spcPts val="0"/>
              </a:spcBef>
              <a:buClrTx/>
              <a:buSzPct val="100000"/>
              <a:buFontTx/>
              <a:defRPr sz="2000">
                <a:uFill>
                  <a:solidFill>
                    <a:srgbClr val="000000"/>
                  </a:solidFill>
                </a:uFill>
                <a:latin typeface="+mn-lt"/>
                <a:ea typeface="+mn-ea"/>
                <a:cs typeface="+mn-cs"/>
                <a:sym typeface="Calibri"/>
              </a:defRPr>
            </a:pPr>
            <a:r>
              <a:rPr b="1"/>
              <a:t>Random Number - </a:t>
            </a:r>
            <a:r>
              <a:t>STD-009-RNG</a:t>
            </a:r>
          </a:p>
          <a:p>
            <a:pPr marL="577515" indent="-120315" defTabSz="457200">
              <a:lnSpc>
                <a:spcPct val="100000"/>
              </a:lnSpc>
              <a:spcBef>
                <a:spcPts val="0"/>
              </a:spcBef>
              <a:buClrTx/>
              <a:buSzPct val="100000"/>
              <a:buFontTx/>
              <a:defRPr sz="2000">
                <a:uFill>
                  <a:solidFill>
                    <a:srgbClr val="000000"/>
                  </a:solidFill>
                </a:uFill>
                <a:latin typeface="+mn-lt"/>
                <a:ea typeface="+mn-ea"/>
                <a:cs typeface="+mn-cs"/>
                <a:sym typeface="Calibri"/>
              </a:defRPr>
            </a:pPr>
            <a:r>
              <a:t> </a:t>
            </a:r>
            <a:r>
              <a:rPr b="1"/>
              <a:t>ERROR HANDLING - </a:t>
            </a:r>
            <a:r>
              <a:t>STD-010-EHL</a:t>
            </a:r>
          </a:p>
        </p:txBody>
      </p:sp>
      <p:pic>
        <p:nvPicPr>
          <p:cNvPr id="211" name="Google Shape;169;p5" descr="Google Shape;169;p5"/>
          <p:cNvPicPr>
            <a:picLocks noChangeAspect="1"/>
          </p:cNvPicPr>
          <p:nvPr/>
        </p:nvPicPr>
        <p:blipFill>
          <a:blip r:embed="rId2">
            <a:extLst/>
          </a:blip>
          <a:stretch>
            <a:fillRect/>
          </a:stretch>
        </p:blipFill>
        <p:spPr>
          <a:xfrm>
            <a:off x="11084073" y="5440526"/>
            <a:ext cx="886602" cy="1149226"/>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Google Shape;174;p6"/>
          <p:cNvSpPr txBox="1"/>
          <p:nvPr>
            <p:ph type="title"/>
          </p:nvPr>
        </p:nvSpPr>
        <p:spPr>
          <a:xfrm>
            <a:off x="2895600" y="764373"/>
            <a:ext cx="8610600" cy="1293028"/>
          </a:xfrm>
          <a:prstGeom prst="rect">
            <a:avLst/>
          </a:prstGeom>
        </p:spPr>
        <p:txBody>
          <a:bodyPr/>
          <a:lstStyle/>
          <a:p>
            <a:pPr/>
            <a:r>
              <a:t>CODING STANDARDS</a:t>
            </a:r>
          </a:p>
        </p:txBody>
      </p:sp>
      <p:pic>
        <p:nvPicPr>
          <p:cNvPr id="214" name="Google Shape;176;p6" descr="Google Shape;176;p6"/>
          <p:cNvPicPr>
            <a:picLocks noChangeAspect="1"/>
          </p:cNvPicPr>
          <p:nvPr/>
        </p:nvPicPr>
        <p:blipFill>
          <a:blip r:embed="rId2">
            <a:extLst/>
          </a:blip>
          <a:stretch>
            <a:fillRect/>
          </a:stretch>
        </p:blipFill>
        <p:spPr>
          <a:xfrm>
            <a:off x="11084073" y="5440526"/>
            <a:ext cx="886602" cy="1149226"/>
          </a:xfrm>
          <a:prstGeom prst="rect">
            <a:avLst/>
          </a:prstGeom>
          <a:ln w="12700">
            <a:miter lim="400000"/>
          </a:ln>
        </p:spPr>
      </p:pic>
      <p:graphicFrame>
        <p:nvGraphicFramePr>
          <p:cNvPr id="215" name="Table 1"/>
          <p:cNvGraphicFramePr/>
          <p:nvPr/>
        </p:nvGraphicFramePr>
        <p:xfrm>
          <a:off x="1567440" y="1765721"/>
          <a:ext cx="6507496" cy="3578364"/>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1302464"/>
                <a:gridCol w="1290652"/>
                <a:gridCol w="1301617"/>
                <a:gridCol w="1301617"/>
                <a:gridCol w="1301617"/>
                <a:gridCol w="1301617"/>
              </a:tblGrid>
              <a:tr h="362784">
                <a:tc>
                  <a:txBody>
                    <a:bodyPr/>
                    <a:lstStyle/>
                    <a:p>
                      <a:pPr marL="228600" indent="-228600" algn="ctr">
                        <a:lnSpc>
                          <a:spcPct val="90000"/>
                        </a:lnSpc>
                        <a:spcBef>
                          <a:spcPts val="1000"/>
                        </a:spcBef>
                        <a:defRPr sz="1800"/>
                      </a:pPr>
                      <a:r>
                        <a:rPr b="1" sz="2400">
                          <a:solidFill>
                            <a:srgbClr val="FFFFFF"/>
                          </a:solidFill>
                          <a:latin typeface="Century Gothic"/>
                          <a:ea typeface="Century Gothic"/>
                          <a:cs typeface="Century Gothic"/>
                        </a:rPr>
                        <a:t>RULE</a:t>
                      </a:r>
                    </a:p>
                  </a:txBody>
                  <a:tcPr marL="0" marR="0" marT="0" marB="0" anchor="t" anchorCtr="0" horzOverflow="overflow"/>
                </a:tc>
                <a:tc>
                  <a:txBody>
                    <a:bodyPr/>
                    <a:lstStyle/>
                    <a:p>
                      <a:pPr marL="228600" indent="-228600" algn="ctr">
                        <a:lnSpc>
                          <a:spcPct val="90000"/>
                        </a:lnSpc>
                        <a:spcBef>
                          <a:spcPts val="1000"/>
                        </a:spcBef>
                        <a:defRPr sz="1800"/>
                      </a:pPr>
                      <a:r>
                        <a:rPr b="1" sz="2300">
                          <a:solidFill>
                            <a:srgbClr val="FFFFFF"/>
                          </a:solidFill>
                          <a:latin typeface="Century Gothic"/>
                          <a:ea typeface="Century Gothic"/>
                          <a:cs typeface="Century Gothic"/>
                        </a:rPr>
                        <a:t>SEVERITY</a:t>
                      </a:r>
                    </a:p>
                  </a:txBody>
                  <a:tcPr marL="0" marR="0" marT="0" marB="0" anchor="t" anchorCtr="0" horzOverflow="overflow"/>
                </a:tc>
                <a:tc>
                  <a:txBody>
                    <a:bodyPr/>
                    <a:lstStyle/>
                    <a:p>
                      <a:pPr marL="228600" indent="-228600" algn="ctr">
                        <a:lnSpc>
                          <a:spcPct val="90000"/>
                        </a:lnSpc>
                        <a:spcBef>
                          <a:spcPts val="1000"/>
                        </a:spcBef>
                        <a:defRPr sz="1800"/>
                      </a:pPr>
                      <a:r>
                        <a:rPr b="1" sz="2000">
                          <a:solidFill>
                            <a:srgbClr val="FFFFFF"/>
                          </a:solidFill>
                          <a:latin typeface="Century Gothic"/>
                          <a:ea typeface="Century Gothic"/>
                          <a:cs typeface="Century Gothic"/>
                        </a:rPr>
                        <a:t>LIKELINESS </a:t>
                      </a:r>
                    </a:p>
                  </a:txBody>
                  <a:tcPr marL="0" marR="0" marT="0" marB="0" anchor="t" anchorCtr="0" horzOverflow="overflow"/>
                </a:tc>
                <a:tc>
                  <a:txBody>
                    <a:bodyPr/>
                    <a:lstStyle/>
                    <a:p>
                      <a:pPr marL="228600" indent="-228600" algn="ctr">
                        <a:lnSpc>
                          <a:spcPct val="90000"/>
                        </a:lnSpc>
                        <a:spcBef>
                          <a:spcPts val="1000"/>
                        </a:spcBef>
                        <a:defRPr sz="1800"/>
                      </a:pPr>
                      <a:r>
                        <a:rPr b="1" sz="1400">
                          <a:solidFill>
                            <a:srgbClr val="FFFFFF"/>
                          </a:solidFill>
                          <a:latin typeface="Century Gothic"/>
                          <a:ea typeface="Century Gothic"/>
                          <a:cs typeface="Century Gothic"/>
                        </a:rPr>
                        <a:t>REMEDIATION COST</a:t>
                      </a:r>
                    </a:p>
                  </a:txBody>
                  <a:tcPr marL="0" marR="0" marT="0" marB="0" anchor="t" anchorCtr="0" horzOverflow="overflow"/>
                </a:tc>
                <a:tc>
                  <a:txBody>
                    <a:bodyPr/>
                    <a:lstStyle/>
                    <a:p>
                      <a:pPr marL="228600" indent="-228600" algn="ctr">
                        <a:lnSpc>
                          <a:spcPct val="90000"/>
                        </a:lnSpc>
                        <a:spcBef>
                          <a:spcPts val="1000"/>
                        </a:spcBef>
                        <a:defRPr sz="1800"/>
                      </a:pPr>
                      <a:r>
                        <a:rPr b="1" sz="2300">
                          <a:solidFill>
                            <a:srgbClr val="FFFFFF"/>
                          </a:solidFill>
                          <a:latin typeface="Century Gothic"/>
                          <a:ea typeface="Century Gothic"/>
                          <a:cs typeface="Century Gothic"/>
                        </a:rPr>
                        <a:t>PRIORITY</a:t>
                      </a:r>
                    </a:p>
                  </a:txBody>
                  <a:tcPr marL="0" marR="0" marT="0" marB="0" anchor="t" anchorCtr="0" horzOverflow="overflow"/>
                </a:tc>
                <a:tc>
                  <a:txBody>
                    <a:bodyPr/>
                    <a:lstStyle/>
                    <a:p>
                      <a:pPr marL="228600" indent="-228600" algn="ctr">
                        <a:lnSpc>
                          <a:spcPct val="90000"/>
                        </a:lnSpc>
                        <a:spcBef>
                          <a:spcPts val="1000"/>
                        </a:spcBef>
                        <a:defRPr sz="1800"/>
                      </a:pPr>
                      <a:r>
                        <a:rPr b="1" sz="2100">
                          <a:solidFill>
                            <a:srgbClr val="FFFFFF"/>
                          </a:solidFill>
                          <a:latin typeface="Century Gothic"/>
                          <a:ea typeface="Century Gothic"/>
                          <a:cs typeface="Century Gothic"/>
                        </a:rPr>
                        <a:t>RANKING</a:t>
                      </a:r>
                    </a:p>
                  </a:txBody>
                  <a:tcPr marL="0" marR="0" marT="0" marB="0" anchor="t" anchorCtr="0" horzOverflow="overflow"/>
                </a:tc>
              </a:tr>
              <a:tr h="368908">
                <a:tc>
                  <a:txBody>
                    <a:bodyPr/>
                    <a:lstStyle/>
                    <a:p>
                      <a:pPr marL="457200" algn="ctr" defTabSz="457200">
                        <a:defRPr sz="1100">
                          <a:solidFill>
                            <a:srgbClr val="FFFFFF"/>
                          </a:solidFill>
                          <a:uFill>
                            <a:solidFill>
                              <a:srgbClr val="000000"/>
                            </a:solidFill>
                          </a:uFill>
                          <a:latin typeface="+mn-lt"/>
                          <a:ea typeface="+mn-ea"/>
                          <a:cs typeface="+mn-cs"/>
                          <a:sym typeface="Calibri"/>
                        </a:defRPr>
                      </a:pPr>
                      <a:r>
                        <a:t>STD-001-DTP</a:t>
                      </a:r>
                    </a:p>
                  </a:txBody>
                  <a:tcPr marL="0" marR="0" marT="0" marB="0" anchor="t" anchorCtr="0" horzOverflow="overflow"/>
                </a:tc>
                <a:tc>
                  <a:txBody>
                    <a:bodyPr/>
                    <a:lstStyle/>
                    <a:p>
                      <a:pPr algn="ctr">
                        <a:defRPr sz="1800"/>
                      </a:pPr>
                      <a:r>
                        <a:rPr sz="1400">
                          <a:solidFill>
                            <a:srgbClr val="FFFFFF"/>
                          </a:solidFill>
                          <a:sym typeface="Arial"/>
                        </a:rPr>
                        <a:t>HIGH</a:t>
                      </a:r>
                    </a:p>
                  </a:txBody>
                  <a:tcPr marL="0" marR="0" marT="0" marB="0" anchor="t" anchorCtr="0" horzOverflow="overflow"/>
                </a:tc>
                <a:tc>
                  <a:txBody>
                    <a:bodyPr/>
                    <a:lstStyle/>
                    <a:p>
                      <a:pPr algn="ctr">
                        <a:defRPr sz="1800"/>
                      </a:pPr>
                      <a:r>
                        <a:rPr sz="1400">
                          <a:solidFill>
                            <a:srgbClr val="FFFFFF"/>
                          </a:solidFill>
                          <a:sym typeface="Arial"/>
                        </a:rPr>
                        <a:t>LIKELY</a:t>
                      </a:r>
                    </a:p>
                  </a:txBody>
                  <a:tcPr marL="0" marR="0" marT="0" marB="0" anchor="t" anchorCtr="0" horzOverflow="overflow"/>
                </a:tc>
                <a:tc>
                  <a:txBody>
                    <a:bodyPr/>
                    <a:lstStyle/>
                    <a:p>
                      <a:pPr algn="ctr">
                        <a:defRPr sz="1800"/>
                      </a:pPr>
                      <a:r>
                        <a:rPr sz="1400">
                          <a:solidFill>
                            <a:srgbClr val="FFFFFF"/>
                          </a:solidFill>
                          <a:sym typeface="Arial"/>
                        </a:rPr>
                        <a:t>MEDIUM</a:t>
                      </a:r>
                    </a:p>
                  </a:txBody>
                  <a:tcPr marL="0" marR="0" marT="0" marB="0" anchor="t" anchorCtr="0" horzOverflow="overflow"/>
                </a:tc>
                <a:tc>
                  <a:txBody>
                    <a:bodyPr/>
                    <a:lstStyle/>
                    <a:p>
                      <a:pPr algn="ctr">
                        <a:defRPr sz="1800"/>
                      </a:pPr>
                      <a:r>
                        <a:rPr sz="1400">
                          <a:solidFill>
                            <a:srgbClr val="FFFFFF"/>
                          </a:solidFill>
                          <a:sym typeface="Arial"/>
                        </a:rPr>
                        <a:t>HIGH - L4</a:t>
                      </a:r>
                    </a:p>
                  </a:txBody>
                  <a:tcPr marL="0" marR="0" marT="0" marB="0" anchor="t" anchorCtr="0" horzOverflow="overflow"/>
                </a:tc>
                <a:tc>
                  <a:txBody>
                    <a:bodyPr/>
                    <a:lstStyle/>
                    <a:p>
                      <a:pPr algn="ctr">
                        <a:defRPr sz="1800"/>
                      </a:pPr>
                      <a:r>
                        <a:rPr sz="1400">
                          <a:solidFill>
                            <a:srgbClr val="FFFFFF"/>
                          </a:solidFill>
                          <a:sym typeface="Arial"/>
                        </a:rPr>
                        <a:t>7</a:t>
                      </a:r>
                    </a:p>
                  </a:txBody>
                  <a:tcPr marL="0" marR="0" marT="0" marB="0" anchor="t" anchorCtr="0" horzOverflow="overflow"/>
                </a:tc>
              </a:tr>
              <a:tr h="366987">
                <a:tc>
                  <a:txBody>
                    <a:bodyPr/>
                    <a:lstStyle/>
                    <a:p>
                      <a:pPr marL="457200" algn="l" defTabSz="457200">
                        <a:defRPr sz="1100">
                          <a:solidFill>
                            <a:srgbClr val="FFFFFF"/>
                          </a:solidFill>
                          <a:uFill>
                            <a:solidFill>
                              <a:srgbClr val="000000"/>
                            </a:solidFill>
                          </a:uFill>
                          <a:latin typeface="+mn-lt"/>
                          <a:ea typeface="+mn-ea"/>
                          <a:cs typeface="+mn-cs"/>
                          <a:sym typeface="Calibri"/>
                        </a:defRPr>
                      </a:pPr>
                      <a:r>
                        <a:t>STD-002-DVL</a:t>
                      </a:r>
                    </a:p>
                  </a:txBody>
                  <a:tcPr marL="0" marR="0" marT="0" marB="0" anchor="t" anchorCtr="0" horzOverflow="overflow"/>
                </a:tc>
                <a:tc>
                  <a:txBody>
                    <a:bodyPr/>
                    <a:lstStyle/>
                    <a:p>
                      <a:pPr algn="ctr">
                        <a:defRPr sz="1800"/>
                      </a:pPr>
                      <a:r>
                        <a:rPr sz="1400">
                          <a:solidFill>
                            <a:srgbClr val="FFFFFF"/>
                          </a:solidFill>
                          <a:sym typeface="Arial"/>
                        </a:rPr>
                        <a:t>MEDIUM</a:t>
                      </a:r>
                    </a:p>
                  </a:txBody>
                  <a:tcPr marL="0" marR="0" marT="0" marB="0" anchor="t" anchorCtr="0" horzOverflow="overflow"/>
                </a:tc>
                <a:tc>
                  <a:txBody>
                    <a:bodyPr/>
                    <a:lstStyle/>
                    <a:p>
                      <a:pPr algn="ctr">
                        <a:defRPr sz="1800"/>
                      </a:pPr>
                      <a:r>
                        <a:rPr sz="1400">
                          <a:solidFill>
                            <a:srgbClr val="FFFFFF"/>
                          </a:solidFill>
                          <a:sym typeface="Arial"/>
                        </a:rPr>
                        <a:t>POSSIBLE</a:t>
                      </a:r>
                    </a:p>
                  </a:txBody>
                  <a:tcPr marL="0" marR="0" marT="0" marB="0" anchor="t" anchorCtr="0" horzOverflow="overflow"/>
                </a:tc>
                <a:tc>
                  <a:txBody>
                    <a:bodyPr/>
                    <a:lstStyle/>
                    <a:p>
                      <a:pPr algn="ctr">
                        <a:defRPr sz="1800"/>
                      </a:pPr>
                      <a:r>
                        <a:rPr sz="1400">
                          <a:solidFill>
                            <a:srgbClr val="FFFFFF"/>
                          </a:solidFill>
                          <a:sym typeface="Arial"/>
                        </a:rPr>
                        <a:t>LOW</a:t>
                      </a:r>
                    </a:p>
                  </a:txBody>
                  <a:tcPr marL="0" marR="0" marT="0" marB="0" anchor="t" anchorCtr="0" horzOverflow="overflow"/>
                </a:tc>
                <a:tc>
                  <a:txBody>
                    <a:bodyPr/>
                    <a:lstStyle/>
                    <a:p>
                      <a:pPr algn="ctr">
                        <a:defRPr sz="1800"/>
                      </a:pPr>
                      <a:r>
                        <a:rPr sz="1400">
                          <a:solidFill>
                            <a:srgbClr val="FFFFFF"/>
                          </a:solidFill>
                          <a:sym typeface="Arial"/>
                        </a:rPr>
                        <a:t>MEDIUM - L2</a:t>
                      </a:r>
                    </a:p>
                  </a:txBody>
                  <a:tcPr marL="0" marR="0" marT="0" marB="0" anchor="t" anchorCtr="0" horzOverflow="overflow"/>
                </a:tc>
                <a:tc>
                  <a:txBody>
                    <a:bodyPr/>
                    <a:lstStyle/>
                    <a:p>
                      <a:pPr algn="ctr">
                        <a:defRPr sz="1800"/>
                      </a:pPr>
                      <a:r>
                        <a:rPr sz="1400">
                          <a:solidFill>
                            <a:srgbClr val="FFFFFF"/>
                          </a:solidFill>
                          <a:sym typeface="Arial"/>
                        </a:rPr>
                        <a:t>2</a:t>
                      </a:r>
                    </a:p>
                  </a:txBody>
                  <a:tcPr marL="0" marR="0" marT="0" marB="0" anchor="t" anchorCtr="0" horzOverflow="overflow"/>
                </a:tc>
              </a:tr>
              <a:tr h="352879">
                <a:tc>
                  <a:txBody>
                    <a:bodyPr/>
                    <a:lstStyle/>
                    <a:p>
                      <a:pPr marL="457200" algn="l" defTabSz="457200">
                        <a:defRPr sz="1100">
                          <a:solidFill>
                            <a:srgbClr val="FFFFFF"/>
                          </a:solidFill>
                          <a:uFill>
                            <a:solidFill>
                              <a:srgbClr val="000000"/>
                            </a:solidFill>
                          </a:uFill>
                          <a:latin typeface="+mn-lt"/>
                          <a:ea typeface="+mn-ea"/>
                          <a:cs typeface="+mn-cs"/>
                          <a:sym typeface="Calibri"/>
                        </a:defRPr>
                      </a:pPr>
                      <a:r>
                        <a:t>STD-003-SCR</a:t>
                      </a:r>
                    </a:p>
                  </a:txBody>
                  <a:tcPr marL="0" marR="0" marT="0" marB="0" anchor="t" anchorCtr="0" horzOverflow="overflow"/>
                </a:tc>
                <a:tc>
                  <a:txBody>
                    <a:bodyPr/>
                    <a:lstStyle/>
                    <a:p>
                      <a:pPr algn="ctr">
                        <a:defRPr sz="1800"/>
                      </a:pPr>
                      <a:r>
                        <a:rPr sz="1400">
                          <a:solidFill>
                            <a:srgbClr val="FFFFFF"/>
                          </a:solidFill>
                          <a:sym typeface="Arial"/>
                        </a:rPr>
                        <a:t>LOW</a:t>
                      </a:r>
                    </a:p>
                  </a:txBody>
                  <a:tcPr marL="0" marR="0" marT="0" marB="0" anchor="t" anchorCtr="0" horzOverflow="overflow"/>
                </a:tc>
                <a:tc>
                  <a:txBody>
                    <a:bodyPr/>
                    <a:lstStyle/>
                    <a:p>
                      <a:pPr algn="ctr">
                        <a:defRPr sz="1800"/>
                      </a:pPr>
                      <a:r>
                        <a:rPr sz="1400">
                          <a:solidFill>
                            <a:srgbClr val="FFFFFF"/>
                          </a:solidFill>
                          <a:sym typeface="Arial"/>
                        </a:rPr>
                        <a:t>NOT LIKELY</a:t>
                      </a:r>
                    </a:p>
                  </a:txBody>
                  <a:tcPr marL="0" marR="0" marT="0" marB="0" anchor="t" anchorCtr="0" horzOverflow="overflow"/>
                </a:tc>
                <a:tc>
                  <a:txBody>
                    <a:bodyPr/>
                    <a:lstStyle/>
                    <a:p>
                      <a:pPr algn="ctr">
                        <a:defRPr sz="1800"/>
                      </a:pPr>
                      <a:r>
                        <a:rPr sz="1400">
                          <a:solidFill>
                            <a:srgbClr val="FFFFFF"/>
                          </a:solidFill>
                          <a:sym typeface="Arial"/>
                        </a:rPr>
                        <a:t>LOW</a:t>
                      </a:r>
                    </a:p>
                  </a:txBody>
                  <a:tcPr marL="0" marR="0" marT="0" marB="0" anchor="t" anchorCtr="0" horzOverflow="overflow"/>
                </a:tc>
                <a:tc>
                  <a:txBody>
                    <a:bodyPr/>
                    <a:lstStyle/>
                    <a:p>
                      <a:pPr algn="ctr">
                        <a:defRPr sz="1800"/>
                      </a:pPr>
                      <a:r>
                        <a:rPr sz="1400">
                          <a:solidFill>
                            <a:srgbClr val="FFFFFF"/>
                          </a:solidFill>
                          <a:sym typeface="Arial"/>
                        </a:rPr>
                        <a:t>LOW - L1</a:t>
                      </a:r>
                    </a:p>
                  </a:txBody>
                  <a:tcPr marL="0" marR="0" marT="0" marB="0" anchor="t" anchorCtr="0" horzOverflow="overflow"/>
                </a:tc>
                <a:tc>
                  <a:txBody>
                    <a:bodyPr/>
                    <a:lstStyle/>
                    <a:p>
                      <a:pPr algn="ctr">
                        <a:defRPr sz="1800"/>
                      </a:pPr>
                      <a:r>
                        <a:rPr sz="1400">
                          <a:solidFill>
                            <a:srgbClr val="FFFFFF"/>
                          </a:solidFill>
                          <a:sym typeface="Arial"/>
                        </a:rPr>
                        <a:t>1</a:t>
                      </a:r>
                    </a:p>
                  </a:txBody>
                  <a:tcPr marL="0" marR="0" marT="0" marB="0" anchor="t" anchorCtr="0" horzOverflow="overflow"/>
                </a:tc>
              </a:tr>
              <a:tr h="352879">
                <a:tc>
                  <a:txBody>
                    <a:bodyPr/>
                    <a:lstStyle/>
                    <a:p>
                      <a:pPr marL="457200" algn="l" defTabSz="457200">
                        <a:defRPr sz="1100">
                          <a:solidFill>
                            <a:srgbClr val="FFFFFF"/>
                          </a:solidFill>
                          <a:uFill>
                            <a:solidFill>
                              <a:srgbClr val="000000"/>
                            </a:solidFill>
                          </a:uFill>
                          <a:latin typeface="+mn-lt"/>
                          <a:ea typeface="+mn-ea"/>
                          <a:cs typeface="+mn-cs"/>
                          <a:sym typeface="Calibri"/>
                        </a:defRPr>
                      </a:pPr>
                      <a:r>
                        <a:t>STD-004-SQL</a:t>
                      </a:r>
                    </a:p>
                  </a:txBody>
                  <a:tcPr marL="0" marR="0" marT="0" marB="0" anchor="t" anchorCtr="0" horzOverflow="overflow"/>
                </a:tc>
                <a:tc>
                  <a:txBody>
                    <a:bodyPr/>
                    <a:lstStyle/>
                    <a:p>
                      <a:pPr algn="ctr">
                        <a:defRPr sz="1800"/>
                      </a:pPr>
                      <a:r>
                        <a:rPr sz="1400">
                          <a:solidFill>
                            <a:srgbClr val="FFFFFF"/>
                          </a:solidFill>
                          <a:sym typeface="Arial"/>
                        </a:rPr>
                        <a:t>HIGH</a:t>
                      </a:r>
                    </a:p>
                  </a:txBody>
                  <a:tcPr marL="0" marR="0" marT="0" marB="0" anchor="t" anchorCtr="0" horzOverflow="overflow"/>
                </a:tc>
                <a:tc>
                  <a:txBody>
                    <a:bodyPr/>
                    <a:lstStyle/>
                    <a:p>
                      <a:pPr algn="ctr">
                        <a:defRPr sz="1800"/>
                      </a:pPr>
                      <a:r>
                        <a:rPr sz="1400">
                          <a:solidFill>
                            <a:srgbClr val="FFFFFF"/>
                          </a:solidFill>
                          <a:sym typeface="Arial"/>
                        </a:rPr>
                        <a:t>LIKELY</a:t>
                      </a:r>
                    </a:p>
                  </a:txBody>
                  <a:tcPr marL="0" marR="0" marT="0" marB="0" anchor="t" anchorCtr="0" horzOverflow="overflow"/>
                </a:tc>
                <a:tc>
                  <a:txBody>
                    <a:bodyPr/>
                    <a:lstStyle/>
                    <a:p>
                      <a:pPr algn="ctr">
                        <a:defRPr sz="1800"/>
                      </a:pPr>
                      <a:r>
                        <a:rPr sz="1400">
                          <a:solidFill>
                            <a:srgbClr val="FFFFFF"/>
                          </a:solidFill>
                          <a:sym typeface="Arial"/>
                        </a:rPr>
                        <a:t>MEDIUM</a:t>
                      </a:r>
                    </a:p>
                  </a:txBody>
                  <a:tcPr marL="0" marR="0" marT="0" marB="0" anchor="t" anchorCtr="0" horzOverflow="overflow"/>
                </a:tc>
                <a:tc>
                  <a:txBody>
                    <a:bodyPr/>
                    <a:lstStyle/>
                    <a:p>
                      <a:pPr algn="ctr">
                        <a:defRPr sz="1800"/>
                      </a:pPr>
                      <a:r>
                        <a:rPr sz="1400">
                          <a:solidFill>
                            <a:srgbClr val="FFFFFF"/>
                          </a:solidFill>
                          <a:sym typeface="Arial"/>
                        </a:rPr>
                        <a:t>HIGH - L4</a:t>
                      </a:r>
                    </a:p>
                  </a:txBody>
                  <a:tcPr marL="0" marR="0" marT="0" marB="0" anchor="t" anchorCtr="0" horzOverflow="overflow"/>
                </a:tc>
                <a:tc>
                  <a:txBody>
                    <a:bodyPr/>
                    <a:lstStyle/>
                    <a:p>
                      <a:pPr algn="ctr">
                        <a:defRPr sz="1800"/>
                      </a:pPr>
                      <a:r>
                        <a:rPr sz="1400">
                          <a:solidFill>
                            <a:srgbClr val="FFFFFF"/>
                          </a:solidFill>
                          <a:sym typeface="Arial"/>
                        </a:rPr>
                        <a:t>8</a:t>
                      </a:r>
                    </a:p>
                  </a:txBody>
                  <a:tcPr marL="0" marR="0" marT="0" marB="0" anchor="t" anchorCtr="0" horzOverflow="overflow"/>
                </a:tc>
              </a:tr>
              <a:tr h="352879">
                <a:tc>
                  <a:txBody>
                    <a:bodyPr/>
                    <a:lstStyle/>
                    <a:p>
                      <a:pPr marL="457200" algn="l" defTabSz="457200">
                        <a:defRPr>
                          <a:solidFill>
                            <a:srgbClr val="FFFFFF"/>
                          </a:solidFill>
                          <a:uFill>
                            <a:solidFill>
                              <a:srgbClr val="000000"/>
                            </a:solidFill>
                          </a:uFill>
                          <a:latin typeface="+mn-lt"/>
                          <a:ea typeface="+mn-ea"/>
                          <a:cs typeface="+mn-cs"/>
                          <a:sym typeface="Calibri"/>
                        </a:defRPr>
                      </a:pPr>
                      <a:r>
                        <a:t>STD-005-MEM</a:t>
                      </a:r>
                    </a:p>
                  </a:txBody>
                  <a:tcPr marL="0" marR="0" marT="0" marB="0" anchor="t" anchorCtr="0" horzOverflow="overflow"/>
                </a:tc>
                <a:tc>
                  <a:txBody>
                    <a:bodyPr/>
                    <a:lstStyle/>
                    <a:p>
                      <a:pPr algn="ctr">
                        <a:defRPr sz="1800"/>
                      </a:pPr>
                      <a:r>
                        <a:rPr sz="1400">
                          <a:solidFill>
                            <a:srgbClr val="FFFFFF"/>
                          </a:solidFill>
                          <a:sym typeface="Arial"/>
                        </a:rPr>
                        <a:t>MEDIUM</a:t>
                      </a:r>
                    </a:p>
                  </a:txBody>
                  <a:tcPr marL="0" marR="0" marT="0" marB="0" anchor="t" anchorCtr="0" horzOverflow="overflow"/>
                </a:tc>
                <a:tc>
                  <a:txBody>
                    <a:bodyPr/>
                    <a:lstStyle/>
                    <a:p>
                      <a:pPr algn="ctr">
                        <a:defRPr sz="1800"/>
                      </a:pPr>
                      <a:r>
                        <a:rPr sz="1400">
                          <a:solidFill>
                            <a:srgbClr val="FFFFFF"/>
                          </a:solidFill>
                          <a:sym typeface="Arial"/>
                        </a:rPr>
                        <a:t>POSSIBLE</a:t>
                      </a:r>
                    </a:p>
                  </a:txBody>
                  <a:tcPr marL="0" marR="0" marT="0" marB="0" anchor="t" anchorCtr="0" horzOverflow="overflow"/>
                </a:tc>
                <a:tc>
                  <a:txBody>
                    <a:bodyPr/>
                    <a:lstStyle/>
                    <a:p>
                      <a:pPr algn="ctr">
                        <a:defRPr sz="1800"/>
                      </a:pPr>
                      <a:r>
                        <a:rPr sz="1400">
                          <a:solidFill>
                            <a:srgbClr val="FFFFFF"/>
                          </a:solidFill>
                          <a:sym typeface="Arial"/>
                        </a:rPr>
                        <a:t>MEDIUM</a:t>
                      </a:r>
                    </a:p>
                  </a:txBody>
                  <a:tcPr marL="0" marR="0" marT="0" marB="0" anchor="t" anchorCtr="0" horzOverflow="overflow"/>
                </a:tc>
                <a:tc>
                  <a:txBody>
                    <a:bodyPr/>
                    <a:lstStyle/>
                    <a:p>
                      <a:pPr algn="ctr">
                        <a:defRPr sz="1800"/>
                      </a:pPr>
                      <a:r>
                        <a:rPr sz="1400">
                          <a:solidFill>
                            <a:srgbClr val="FFFFFF"/>
                          </a:solidFill>
                          <a:sym typeface="Arial"/>
                        </a:rPr>
                        <a:t>MEDIUM - L3</a:t>
                      </a:r>
                    </a:p>
                  </a:txBody>
                  <a:tcPr marL="0" marR="0" marT="0" marB="0" anchor="t" anchorCtr="0" horzOverflow="overflow"/>
                </a:tc>
                <a:tc>
                  <a:txBody>
                    <a:bodyPr/>
                    <a:lstStyle/>
                    <a:p>
                      <a:pPr algn="ctr">
                        <a:defRPr sz="1800"/>
                      </a:pPr>
                      <a:r>
                        <a:rPr sz="1400">
                          <a:solidFill>
                            <a:srgbClr val="FFFFFF"/>
                          </a:solidFill>
                          <a:sym typeface="Arial"/>
                        </a:rPr>
                        <a:t>4</a:t>
                      </a:r>
                    </a:p>
                  </a:txBody>
                  <a:tcPr marL="0" marR="0" marT="0" marB="0" anchor="t" anchorCtr="0" horzOverflow="overflow"/>
                </a:tc>
              </a:tr>
              <a:tr h="352879">
                <a:tc>
                  <a:txBody>
                    <a:bodyPr/>
                    <a:lstStyle/>
                    <a:p>
                      <a:pPr marL="457200" algn="l" defTabSz="457200">
                        <a:defRPr sz="1100">
                          <a:solidFill>
                            <a:srgbClr val="FFFFFF"/>
                          </a:solidFill>
                          <a:uFill>
                            <a:solidFill>
                              <a:srgbClr val="000000"/>
                            </a:solidFill>
                          </a:uFill>
                          <a:latin typeface="+mn-lt"/>
                          <a:ea typeface="+mn-ea"/>
                          <a:cs typeface="+mn-cs"/>
                          <a:sym typeface="Calibri"/>
                        </a:defRPr>
                      </a:pPr>
                      <a:r>
                        <a:t>STD-006-AST</a:t>
                      </a:r>
                    </a:p>
                  </a:txBody>
                  <a:tcPr marL="0" marR="0" marT="0" marB="0" anchor="t" anchorCtr="0" horzOverflow="overflow"/>
                </a:tc>
                <a:tc>
                  <a:txBody>
                    <a:bodyPr/>
                    <a:lstStyle/>
                    <a:p>
                      <a:pPr algn="ctr">
                        <a:defRPr sz="1800"/>
                      </a:pPr>
                      <a:r>
                        <a:rPr sz="1400">
                          <a:solidFill>
                            <a:srgbClr val="FFFFFF"/>
                          </a:solidFill>
                          <a:sym typeface="Arial"/>
                        </a:rPr>
                        <a:t>MEDIUM</a:t>
                      </a:r>
                    </a:p>
                  </a:txBody>
                  <a:tcPr marL="0" marR="0" marT="0" marB="0" anchor="t" anchorCtr="0" horzOverflow="overflow"/>
                </a:tc>
                <a:tc>
                  <a:txBody>
                    <a:bodyPr/>
                    <a:lstStyle/>
                    <a:p>
                      <a:pPr algn="ctr">
                        <a:defRPr sz="1800"/>
                      </a:pPr>
                      <a:r>
                        <a:rPr sz="1400">
                          <a:solidFill>
                            <a:srgbClr val="FFFFFF"/>
                          </a:solidFill>
                          <a:sym typeface="Arial"/>
                        </a:rPr>
                        <a:t>POSSIBLE</a:t>
                      </a:r>
                    </a:p>
                  </a:txBody>
                  <a:tcPr marL="0" marR="0" marT="0" marB="0" anchor="t" anchorCtr="0" horzOverflow="overflow"/>
                </a:tc>
                <a:tc>
                  <a:txBody>
                    <a:bodyPr/>
                    <a:lstStyle/>
                    <a:p>
                      <a:pPr algn="ctr">
                        <a:defRPr sz="1800"/>
                      </a:pPr>
                      <a:r>
                        <a:rPr sz="1400">
                          <a:solidFill>
                            <a:srgbClr val="FFFFFF"/>
                          </a:solidFill>
                          <a:sym typeface="Arial"/>
                        </a:rPr>
                        <a:t>LOW</a:t>
                      </a:r>
                    </a:p>
                  </a:txBody>
                  <a:tcPr marL="0" marR="0" marT="0" marB="0" anchor="t" anchorCtr="0" horzOverflow="overflow"/>
                </a:tc>
                <a:tc>
                  <a:txBody>
                    <a:bodyPr/>
                    <a:lstStyle/>
                    <a:p>
                      <a:pPr algn="ctr">
                        <a:defRPr sz="1800"/>
                      </a:pPr>
                      <a:r>
                        <a:rPr sz="1400">
                          <a:solidFill>
                            <a:srgbClr val="FFFFFF"/>
                          </a:solidFill>
                          <a:sym typeface="Arial"/>
                        </a:rPr>
                        <a:t>MEDIUM - L2</a:t>
                      </a:r>
                    </a:p>
                  </a:txBody>
                  <a:tcPr marL="0" marR="0" marT="0" marB="0" anchor="t" anchorCtr="0" horzOverflow="overflow"/>
                </a:tc>
                <a:tc>
                  <a:txBody>
                    <a:bodyPr/>
                    <a:lstStyle/>
                    <a:p>
                      <a:pPr algn="ctr">
                        <a:defRPr sz="1800"/>
                      </a:pPr>
                      <a:r>
                        <a:rPr sz="1400">
                          <a:solidFill>
                            <a:srgbClr val="FFFFFF"/>
                          </a:solidFill>
                          <a:sym typeface="Arial"/>
                        </a:rPr>
                        <a:t>3</a:t>
                      </a:r>
                    </a:p>
                  </a:txBody>
                  <a:tcPr marL="0" marR="0" marT="0" marB="0" anchor="t" anchorCtr="0" horzOverflow="overflow"/>
                </a:tc>
              </a:tr>
              <a:tr h="352879">
                <a:tc>
                  <a:txBody>
                    <a:bodyPr/>
                    <a:lstStyle/>
                    <a:p>
                      <a:pPr marL="457200" algn="l" defTabSz="457200">
                        <a:defRPr sz="1100">
                          <a:solidFill>
                            <a:srgbClr val="FFFFFF"/>
                          </a:solidFill>
                          <a:uFill>
                            <a:solidFill>
                              <a:srgbClr val="000000"/>
                            </a:solidFill>
                          </a:uFill>
                          <a:latin typeface="+mn-lt"/>
                          <a:ea typeface="+mn-ea"/>
                          <a:cs typeface="+mn-cs"/>
                          <a:sym typeface="Calibri"/>
                        </a:defRPr>
                      </a:pPr>
                      <a:r>
                        <a:t>STD-007-EXC</a:t>
                      </a:r>
                    </a:p>
                  </a:txBody>
                  <a:tcPr marL="0" marR="0" marT="0" marB="0" anchor="t" anchorCtr="0" horzOverflow="overflow"/>
                </a:tc>
                <a:tc>
                  <a:txBody>
                    <a:bodyPr/>
                    <a:lstStyle/>
                    <a:p>
                      <a:pPr algn="ctr">
                        <a:defRPr sz="1800"/>
                      </a:pPr>
                      <a:r>
                        <a:rPr sz="1400">
                          <a:solidFill>
                            <a:srgbClr val="FFFFFF"/>
                          </a:solidFill>
                          <a:sym typeface="Arial"/>
                        </a:rPr>
                        <a:t>HIGH</a:t>
                      </a:r>
                    </a:p>
                  </a:txBody>
                  <a:tcPr marL="0" marR="0" marT="0" marB="0" anchor="t" anchorCtr="0" horzOverflow="overflow"/>
                </a:tc>
                <a:tc>
                  <a:txBody>
                    <a:bodyPr/>
                    <a:lstStyle/>
                    <a:p>
                      <a:pPr algn="ctr">
                        <a:defRPr sz="1800"/>
                      </a:pPr>
                      <a:r>
                        <a:rPr sz="1400">
                          <a:solidFill>
                            <a:srgbClr val="FFFFFF"/>
                          </a:solidFill>
                          <a:sym typeface="Arial"/>
                        </a:rPr>
                        <a:t>LIKELY</a:t>
                      </a:r>
                    </a:p>
                  </a:txBody>
                  <a:tcPr marL="0" marR="0" marT="0" marB="0" anchor="t" anchorCtr="0" horzOverflow="overflow"/>
                </a:tc>
                <a:tc>
                  <a:txBody>
                    <a:bodyPr/>
                    <a:lstStyle/>
                    <a:p>
                      <a:pPr algn="ctr">
                        <a:defRPr sz="1800"/>
                      </a:pPr>
                      <a:r>
                        <a:rPr sz="1400">
                          <a:solidFill>
                            <a:srgbClr val="FFFFFF"/>
                          </a:solidFill>
                          <a:sym typeface="Arial"/>
                        </a:rPr>
                        <a:t>HIGH</a:t>
                      </a:r>
                    </a:p>
                  </a:txBody>
                  <a:tcPr marL="0" marR="0" marT="0" marB="0" anchor="t" anchorCtr="0" horzOverflow="overflow"/>
                </a:tc>
                <a:tc>
                  <a:txBody>
                    <a:bodyPr/>
                    <a:lstStyle/>
                    <a:p>
                      <a:pPr algn="ctr">
                        <a:defRPr sz="1800"/>
                      </a:pPr>
                      <a:r>
                        <a:rPr sz="1400">
                          <a:solidFill>
                            <a:srgbClr val="FFFFFF"/>
                          </a:solidFill>
                          <a:sym typeface="Arial"/>
                        </a:rPr>
                        <a:t>HIGH - L6</a:t>
                      </a:r>
                    </a:p>
                  </a:txBody>
                  <a:tcPr marL="0" marR="0" marT="0" marB="0" anchor="t" anchorCtr="0" horzOverflow="overflow"/>
                </a:tc>
                <a:tc>
                  <a:txBody>
                    <a:bodyPr/>
                    <a:lstStyle/>
                    <a:p>
                      <a:pPr algn="ctr">
                        <a:defRPr sz="1800"/>
                      </a:pPr>
                      <a:r>
                        <a:rPr sz="1400">
                          <a:solidFill>
                            <a:srgbClr val="FFFFFF"/>
                          </a:solidFill>
                          <a:sym typeface="Arial"/>
                        </a:rPr>
                        <a:t>10</a:t>
                      </a:r>
                    </a:p>
                  </a:txBody>
                  <a:tcPr marL="0" marR="0" marT="0" marB="0" anchor="t" anchorCtr="0" horzOverflow="overflow"/>
                </a:tc>
              </a:tr>
              <a:tr h="352879">
                <a:tc>
                  <a:txBody>
                    <a:bodyPr/>
                    <a:lstStyle/>
                    <a:p>
                      <a:pPr marL="457200" algn="l" defTabSz="457200">
                        <a:defRPr sz="1100">
                          <a:solidFill>
                            <a:srgbClr val="FFFFFF"/>
                          </a:solidFill>
                          <a:uFill>
                            <a:solidFill>
                              <a:srgbClr val="000000"/>
                            </a:solidFill>
                          </a:uFill>
                          <a:latin typeface="+mn-lt"/>
                          <a:ea typeface="+mn-ea"/>
                          <a:cs typeface="+mn-cs"/>
                          <a:sym typeface="Calibri"/>
                        </a:defRPr>
                      </a:pPr>
                      <a:r>
                        <a:t>STD-008-IVL</a:t>
                      </a:r>
                    </a:p>
                  </a:txBody>
                  <a:tcPr marL="0" marR="0" marT="0" marB="0" anchor="t" anchorCtr="0" horzOverflow="overflow"/>
                </a:tc>
                <a:tc>
                  <a:txBody>
                    <a:bodyPr/>
                    <a:lstStyle/>
                    <a:p>
                      <a:pPr algn="ctr">
                        <a:defRPr sz="1800"/>
                      </a:pPr>
                      <a:r>
                        <a:rPr sz="1400">
                          <a:solidFill>
                            <a:srgbClr val="FFFFFF"/>
                          </a:solidFill>
                          <a:sym typeface="Arial"/>
                        </a:rPr>
                        <a:t>HIGH</a:t>
                      </a:r>
                    </a:p>
                  </a:txBody>
                  <a:tcPr marL="0" marR="0" marT="0" marB="0" anchor="t" anchorCtr="0" horzOverflow="overflow"/>
                </a:tc>
                <a:tc>
                  <a:txBody>
                    <a:bodyPr/>
                    <a:lstStyle/>
                    <a:p>
                      <a:pPr algn="ctr">
                        <a:defRPr sz="1800"/>
                      </a:pPr>
                      <a:r>
                        <a:rPr sz="1400">
                          <a:solidFill>
                            <a:srgbClr val="FFFFFF"/>
                          </a:solidFill>
                          <a:sym typeface="Arial"/>
                        </a:rPr>
                        <a:t>LIKELY</a:t>
                      </a:r>
                    </a:p>
                  </a:txBody>
                  <a:tcPr marL="0" marR="0" marT="0" marB="0" anchor="t" anchorCtr="0" horzOverflow="overflow"/>
                </a:tc>
                <a:tc>
                  <a:txBody>
                    <a:bodyPr/>
                    <a:lstStyle/>
                    <a:p>
                      <a:pPr algn="ctr">
                        <a:defRPr sz="1800"/>
                      </a:pPr>
                      <a:r>
                        <a:rPr sz="1400">
                          <a:solidFill>
                            <a:srgbClr val="FFFFFF"/>
                          </a:solidFill>
                          <a:sym typeface="Arial"/>
                        </a:rPr>
                        <a:t>MEDIUM</a:t>
                      </a:r>
                    </a:p>
                  </a:txBody>
                  <a:tcPr marL="0" marR="0" marT="0" marB="0" anchor="t" anchorCtr="0" horzOverflow="overflow"/>
                </a:tc>
                <a:tc>
                  <a:txBody>
                    <a:bodyPr/>
                    <a:lstStyle/>
                    <a:p>
                      <a:pPr algn="ctr">
                        <a:defRPr sz="1800"/>
                      </a:pPr>
                      <a:r>
                        <a:rPr sz="1400">
                          <a:solidFill>
                            <a:srgbClr val="FFFFFF"/>
                          </a:solidFill>
                          <a:sym typeface="Arial"/>
                        </a:rPr>
                        <a:t>HIGH  - L4</a:t>
                      </a:r>
                    </a:p>
                  </a:txBody>
                  <a:tcPr marL="0" marR="0" marT="0" marB="0" anchor="t" anchorCtr="0" horzOverflow="overflow"/>
                </a:tc>
                <a:tc>
                  <a:txBody>
                    <a:bodyPr/>
                    <a:lstStyle/>
                    <a:p>
                      <a:pPr algn="ctr">
                        <a:defRPr sz="1800"/>
                      </a:pPr>
                      <a:r>
                        <a:rPr sz="1400">
                          <a:solidFill>
                            <a:srgbClr val="FFFFFF"/>
                          </a:solidFill>
                          <a:sym typeface="Arial"/>
                        </a:rPr>
                        <a:t>5</a:t>
                      </a:r>
                    </a:p>
                  </a:txBody>
                  <a:tcPr marL="0" marR="0" marT="0" marB="0" anchor="t" anchorCtr="0" horzOverflow="overflow"/>
                </a:tc>
              </a:tr>
              <a:tr h="352879">
                <a:tc>
                  <a:txBody>
                    <a:bodyPr/>
                    <a:lstStyle/>
                    <a:p>
                      <a:pPr marL="457200" algn="l" defTabSz="457200">
                        <a:defRPr sz="1100">
                          <a:solidFill>
                            <a:srgbClr val="FFFFFF"/>
                          </a:solidFill>
                          <a:uFill>
                            <a:solidFill>
                              <a:srgbClr val="000000"/>
                            </a:solidFill>
                          </a:uFill>
                          <a:latin typeface="+mn-lt"/>
                          <a:ea typeface="+mn-ea"/>
                          <a:cs typeface="+mn-cs"/>
                          <a:sym typeface="Calibri"/>
                        </a:defRPr>
                      </a:pPr>
                      <a:r>
                        <a:t>STD-009-RNG</a:t>
                      </a:r>
                    </a:p>
                  </a:txBody>
                  <a:tcPr marL="0" marR="0" marT="0" marB="0" anchor="t" anchorCtr="0" horzOverflow="overflow"/>
                </a:tc>
                <a:tc>
                  <a:txBody>
                    <a:bodyPr/>
                    <a:lstStyle/>
                    <a:p>
                      <a:pPr algn="ctr">
                        <a:defRPr sz="1800"/>
                      </a:pPr>
                      <a:r>
                        <a:rPr sz="1400">
                          <a:solidFill>
                            <a:srgbClr val="FFFFFF"/>
                          </a:solidFill>
                          <a:sym typeface="Arial"/>
                        </a:rPr>
                        <a:t>HIGH</a:t>
                      </a:r>
                    </a:p>
                  </a:txBody>
                  <a:tcPr marL="0" marR="0" marT="0" marB="0" anchor="t" anchorCtr="0" horzOverflow="overflow"/>
                </a:tc>
                <a:tc>
                  <a:txBody>
                    <a:bodyPr/>
                    <a:lstStyle/>
                    <a:p>
                      <a:pPr algn="ctr">
                        <a:defRPr sz="1800"/>
                      </a:pPr>
                      <a:r>
                        <a:rPr sz="1400">
                          <a:solidFill>
                            <a:srgbClr val="FFFFFF"/>
                          </a:solidFill>
                          <a:sym typeface="Arial"/>
                        </a:rPr>
                        <a:t>LIKELY</a:t>
                      </a:r>
                    </a:p>
                  </a:txBody>
                  <a:tcPr marL="0" marR="0" marT="0" marB="0" anchor="t" anchorCtr="0" horzOverflow="overflow"/>
                </a:tc>
                <a:tc>
                  <a:txBody>
                    <a:bodyPr/>
                    <a:lstStyle/>
                    <a:p>
                      <a:pPr algn="ctr">
                        <a:defRPr sz="1800"/>
                      </a:pPr>
                      <a:r>
                        <a:rPr sz="1400">
                          <a:solidFill>
                            <a:srgbClr val="FFFFFF"/>
                          </a:solidFill>
                          <a:sym typeface="Arial"/>
                        </a:rPr>
                        <a:t>MEDIUM</a:t>
                      </a:r>
                    </a:p>
                  </a:txBody>
                  <a:tcPr marL="0" marR="0" marT="0" marB="0" anchor="t" anchorCtr="0" horzOverflow="overflow"/>
                </a:tc>
                <a:tc>
                  <a:txBody>
                    <a:bodyPr/>
                    <a:lstStyle/>
                    <a:p>
                      <a:pPr algn="ctr">
                        <a:defRPr sz="1800"/>
                      </a:pPr>
                      <a:r>
                        <a:rPr sz="1400">
                          <a:solidFill>
                            <a:srgbClr val="FFFFFF"/>
                          </a:solidFill>
                          <a:sym typeface="Arial"/>
                        </a:rPr>
                        <a:t>HIGH - L5</a:t>
                      </a:r>
                    </a:p>
                  </a:txBody>
                  <a:tcPr marL="0" marR="0" marT="0" marB="0" anchor="t" anchorCtr="0" horzOverflow="overflow"/>
                </a:tc>
                <a:tc>
                  <a:txBody>
                    <a:bodyPr/>
                    <a:lstStyle/>
                    <a:p>
                      <a:pPr algn="ctr">
                        <a:defRPr sz="1800"/>
                      </a:pPr>
                      <a:r>
                        <a:rPr sz="1400">
                          <a:solidFill>
                            <a:srgbClr val="FFFFFF"/>
                          </a:solidFill>
                          <a:sym typeface="Arial"/>
                        </a:rPr>
                        <a:t>9</a:t>
                      </a:r>
                    </a:p>
                  </a:txBody>
                  <a:tcPr marL="0" marR="0" marT="0" marB="0" anchor="t" anchorCtr="0" horzOverflow="overflow"/>
                </a:tc>
              </a:tr>
              <a:tr h="352879">
                <a:tc>
                  <a:txBody>
                    <a:bodyPr/>
                    <a:lstStyle/>
                    <a:p>
                      <a:pPr marL="457200" algn="l" defTabSz="457200">
                        <a:defRPr sz="1100">
                          <a:solidFill>
                            <a:srgbClr val="FFFFFF"/>
                          </a:solidFill>
                          <a:uFill>
                            <a:solidFill>
                              <a:srgbClr val="000000"/>
                            </a:solidFill>
                          </a:uFill>
                          <a:latin typeface="+mn-lt"/>
                          <a:ea typeface="+mn-ea"/>
                          <a:cs typeface="+mn-cs"/>
                          <a:sym typeface="Calibri"/>
                        </a:defRPr>
                      </a:pPr>
                      <a:r>
                        <a:t>STD-010-EHL</a:t>
                      </a:r>
                    </a:p>
                  </a:txBody>
                  <a:tcPr marL="0" marR="0" marT="0" marB="0" anchor="t" anchorCtr="0" horzOverflow="overflow"/>
                </a:tc>
                <a:tc>
                  <a:txBody>
                    <a:bodyPr/>
                    <a:lstStyle/>
                    <a:p>
                      <a:pPr algn="ctr">
                        <a:defRPr sz="1800"/>
                      </a:pPr>
                      <a:r>
                        <a:rPr sz="1400">
                          <a:solidFill>
                            <a:srgbClr val="FFFFFF"/>
                          </a:solidFill>
                          <a:sym typeface="Arial"/>
                        </a:rPr>
                        <a:t>HIGH</a:t>
                      </a:r>
                    </a:p>
                  </a:txBody>
                  <a:tcPr marL="0" marR="0" marT="0" marB="0" anchor="t" anchorCtr="0" horzOverflow="overflow"/>
                </a:tc>
                <a:tc>
                  <a:txBody>
                    <a:bodyPr/>
                    <a:lstStyle/>
                    <a:p>
                      <a:pPr algn="ctr">
                        <a:defRPr sz="1800"/>
                      </a:pPr>
                      <a:r>
                        <a:rPr sz="1400">
                          <a:solidFill>
                            <a:srgbClr val="FFFFFF"/>
                          </a:solidFill>
                          <a:sym typeface="Arial"/>
                        </a:rPr>
                        <a:t>LIKELY</a:t>
                      </a:r>
                    </a:p>
                  </a:txBody>
                  <a:tcPr marL="0" marR="0" marT="0" marB="0" anchor="t" anchorCtr="0" horzOverflow="overflow"/>
                </a:tc>
                <a:tc>
                  <a:txBody>
                    <a:bodyPr/>
                    <a:lstStyle/>
                    <a:p>
                      <a:pPr algn="ctr">
                        <a:defRPr sz="1800"/>
                      </a:pPr>
                      <a:r>
                        <a:rPr sz="1400">
                          <a:solidFill>
                            <a:srgbClr val="FFFFFF"/>
                          </a:solidFill>
                          <a:sym typeface="Arial"/>
                        </a:rPr>
                        <a:t>MEDIUM</a:t>
                      </a:r>
                    </a:p>
                  </a:txBody>
                  <a:tcPr marL="0" marR="0" marT="0" marB="0" anchor="t" anchorCtr="0" horzOverflow="overflow"/>
                </a:tc>
                <a:tc>
                  <a:txBody>
                    <a:bodyPr/>
                    <a:lstStyle/>
                    <a:p>
                      <a:pPr algn="ctr">
                        <a:defRPr sz="1800"/>
                      </a:pPr>
                      <a:r>
                        <a:rPr sz="1400">
                          <a:solidFill>
                            <a:srgbClr val="FFFFFF"/>
                          </a:solidFill>
                          <a:sym typeface="Arial"/>
                        </a:rPr>
                        <a:t>HIGH - L4</a:t>
                      </a:r>
                    </a:p>
                  </a:txBody>
                  <a:tcPr marL="0" marR="0" marT="0" marB="0" anchor="t" anchorCtr="0" horzOverflow="overflow"/>
                </a:tc>
                <a:tc>
                  <a:txBody>
                    <a:bodyPr/>
                    <a:lstStyle/>
                    <a:p>
                      <a:pPr algn="ctr">
                        <a:defRPr sz="1800"/>
                      </a:pPr>
                      <a:r>
                        <a:rPr sz="1400">
                          <a:solidFill>
                            <a:srgbClr val="FFFFFF"/>
                          </a:solidFill>
                          <a:sym typeface="Arial"/>
                        </a:rPr>
                        <a:t>6</a:t>
                      </a:r>
                    </a:p>
                  </a:txBody>
                  <a:tcPr marL="0" marR="0" marT="0" marB="0" anchor="t" anchorCtr="0" horzOverflow="overflow"/>
                </a:tc>
              </a:tr>
            </a:tbl>
          </a:graphicData>
        </a:graphic>
      </p:graphicFrame>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Google Shape;181;p7"/>
          <p:cNvSpPr txBox="1"/>
          <p:nvPr>
            <p:ph type="title"/>
          </p:nvPr>
        </p:nvSpPr>
        <p:spPr>
          <a:xfrm>
            <a:off x="2895600" y="764373"/>
            <a:ext cx="8610600" cy="1293028"/>
          </a:xfrm>
          <a:prstGeom prst="rect">
            <a:avLst/>
          </a:prstGeom>
        </p:spPr>
        <p:txBody>
          <a:bodyPr/>
          <a:lstStyle/>
          <a:p>
            <a:pPr/>
            <a:r>
              <a:t>ENCRYPTION POLICIES</a:t>
            </a:r>
          </a:p>
        </p:txBody>
      </p:sp>
      <p:sp>
        <p:nvSpPr>
          <p:cNvPr id="218" name="Google Shape;182;p7"/>
          <p:cNvSpPr txBox="1"/>
          <p:nvPr>
            <p:ph type="body" idx="1"/>
          </p:nvPr>
        </p:nvSpPr>
        <p:spPr>
          <a:prstGeom prst="rect">
            <a:avLst/>
          </a:prstGeom>
        </p:spPr>
        <p:txBody>
          <a:bodyPr/>
          <a:lstStyle/>
          <a:p>
            <a:pPr marL="0" indent="0" defTabSz="384047">
              <a:lnSpc>
                <a:spcPct val="100000"/>
              </a:lnSpc>
              <a:spcBef>
                <a:spcPts val="1600"/>
              </a:spcBef>
              <a:buClrTx/>
              <a:buSzTx/>
              <a:buFontTx/>
              <a:buNone/>
              <a:defRPr b="1" sz="1344">
                <a:uFill>
                  <a:solidFill>
                    <a:srgbClr val="000000"/>
                  </a:solidFill>
                </a:uFill>
                <a:latin typeface="Helvetica"/>
                <a:ea typeface="Helvetica"/>
                <a:cs typeface="Helvetica"/>
                <a:sym typeface="Helvetica"/>
              </a:defRPr>
            </a:pPr>
            <a:r>
              <a:t>Encryption in Flight:</a:t>
            </a:r>
          </a:p>
          <a:p>
            <a:pPr marL="0" indent="0" defTabSz="384047">
              <a:lnSpc>
                <a:spcPct val="100000"/>
              </a:lnSpc>
              <a:spcBef>
                <a:spcPts val="1600"/>
              </a:spcBef>
              <a:buClrTx/>
              <a:buSzTx/>
              <a:buFontTx/>
              <a:buNone/>
              <a:defRPr sz="1344">
                <a:uFill>
                  <a:solidFill>
                    <a:srgbClr val="000000"/>
                  </a:solidFill>
                </a:uFill>
                <a:latin typeface="Helvetica"/>
                <a:ea typeface="Helvetica"/>
                <a:cs typeface="Helvetica"/>
                <a:sym typeface="Helvetica"/>
              </a:defRPr>
            </a:pPr>
            <a:r>
              <a:t>Encryption in flight refers to the protection of data while it is being transmitted between systems or over a network. This policy ensures that all data transmitted electronically is encrypted using strong encryption protocols. Encryption safeguards against eavesdropping, unauthorized access, and data interception during transmission. By implementing encryption in flight, we ensure that even if data is intercepted, it remains unreadable and secure.</a:t>
            </a:r>
          </a:p>
          <a:p>
            <a:pPr marL="0" indent="0" defTabSz="384047">
              <a:lnSpc>
                <a:spcPct val="100000"/>
              </a:lnSpc>
              <a:spcBef>
                <a:spcPts val="1600"/>
              </a:spcBef>
              <a:buClrTx/>
              <a:buSzTx/>
              <a:buFontTx/>
              <a:buNone/>
              <a:defRPr b="1" sz="1344">
                <a:uFill>
                  <a:solidFill>
                    <a:srgbClr val="000000"/>
                  </a:solidFill>
                </a:uFill>
                <a:latin typeface="Helvetica"/>
                <a:ea typeface="Helvetica"/>
                <a:cs typeface="Helvetica"/>
                <a:sym typeface="Helvetica"/>
              </a:defRPr>
            </a:pPr>
            <a:r>
              <a:t>Encryption at Rest:</a:t>
            </a:r>
          </a:p>
          <a:p>
            <a:pPr marL="0" indent="0" defTabSz="384047">
              <a:lnSpc>
                <a:spcPct val="100000"/>
              </a:lnSpc>
              <a:spcBef>
                <a:spcPts val="1600"/>
              </a:spcBef>
              <a:buClrTx/>
              <a:buSzTx/>
              <a:buFontTx/>
              <a:buNone/>
              <a:defRPr sz="1344">
                <a:uFill>
                  <a:solidFill>
                    <a:srgbClr val="000000"/>
                  </a:solidFill>
                </a:uFill>
                <a:latin typeface="Helvetica"/>
                <a:ea typeface="Helvetica"/>
                <a:cs typeface="Helvetica"/>
                <a:sym typeface="Helvetica"/>
              </a:defRPr>
            </a:pPr>
            <a:r>
              <a:t>Encryption at rest pertains to the encryption of data when it is stored in storage systems, databases, or any other repositories. This policy mandates that all sensitive data at rest is encrypted using robust encryption algorithms. Encryption at rest prevents unauthorized access to data in case physical storage devices are compromised, lost, or stolen. By employing encryption at rest, we maintain data confidentiality and integrity, even when it's not actively being used.</a:t>
            </a:r>
          </a:p>
          <a:p>
            <a:pPr marL="0" indent="0" defTabSz="384047">
              <a:lnSpc>
                <a:spcPct val="100000"/>
              </a:lnSpc>
              <a:spcBef>
                <a:spcPts val="1600"/>
              </a:spcBef>
              <a:buClrTx/>
              <a:buSzTx/>
              <a:buFontTx/>
              <a:buNone/>
              <a:defRPr b="1" sz="1344">
                <a:uFill>
                  <a:solidFill>
                    <a:srgbClr val="000000"/>
                  </a:solidFill>
                </a:uFill>
                <a:latin typeface="Helvetica"/>
                <a:ea typeface="Helvetica"/>
                <a:cs typeface="Helvetica"/>
                <a:sym typeface="Helvetica"/>
              </a:defRPr>
            </a:pPr>
            <a:r>
              <a:t>Encryption in Use:</a:t>
            </a:r>
          </a:p>
          <a:p>
            <a:pPr marL="0" indent="0" defTabSz="384047">
              <a:lnSpc>
                <a:spcPct val="100000"/>
              </a:lnSpc>
              <a:spcBef>
                <a:spcPts val="1600"/>
              </a:spcBef>
              <a:buClrTx/>
              <a:buSzTx/>
              <a:buFontTx/>
              <a:buNone/>
              <a:defRPr sz="1344">
                <a:uFill>
                  <a:solidFill>
                    <a:srgbClr val="000000"/>
                  </a:solidFill>
                </a:uFill>
                <a:latin typeface="Helvetica"/>
                <a:ea typeface="Helvetica"/>
                <a:cs typeface="Helvetica"/>
                <a:sym typeface="Helvetica"/>
              </a:defRPr>
            </a:pPr>
            <a:r>
              <a:t>Encryption in use focuses on protecting data that is actively being processed or manipulated by applications or users. This policy dictates that sensitive data must be encrypted while it is being utilized, ensuring that even during processing, the information remains secure. Encryption in use prevents unauthorized access or tampering of data during its processing lifecycle, mitigating the risk of data leakage or compromise.</a:t>
            </a:r>
          </a:p>
        </p:txBody>
      </p:sp>
      <p:pic>
        <p:nvPicPr>
          <p:cNvPr id="219" name="Google Shape;183;p7" descr="Google Shape;183;p7"/>
          <p:cNvPicPr>
            <a:picLocks noChangeAspect="1"/>
          </p:cNvPicPr>
          <p:nvPr/>
        </p:nvPicPr>
        <p:blipFill>
          <a:blip r:embed="rId2">
            <a:extLst/>
          </a:blip>
          <a:stretch>
            <a:fillRect/>
          </a:stretch>
        </p:blipFill>
        <p:spPr>
          <a:xfrm>
            <a:off x="11084073" y="5440526"/>
            <a:ext cx="886602" cy="1149226"/>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Google Shape;188;p8"/>
          <p:cNvSpPr txBox="1"/>
          <p:nvPr>
            <p:ph type="title"/>
          </p:nvPr>
        </p:nvSpPr>
        <p:spPr>
          <a:xfrm>
            <a:off x="2895600" y="764373"/>
            <a:ext cx="8610600" cy="1293028"/>
          </a:xfrm>
          <a:prstGeom prst="rect">
            <a:avLst/>
          </a:prstGeom>
        </p:spPr>
        <p:txBody>
          <a:bodyPr/>
          <a:lstStyle/>
          <a:p>
            <a:pPr/>
            <a:r>
              <a:t>TRIPLE-A POLICIES</a:t>
            </a:r>
          </a:p>
        </p:txBody>
      </p:sp>
      <p:sp>
        <p:nvSpPr>
          <p:cNvPr id="222" name="Google Shape;189;p8"/>
          <p:cNvSpPr txBox="1"/>
          <p:nvPr>
            <p:ph type="body" idx="1"/>
          </p:nvPr>
        </p:nvSpPr>
        <p:spPr>
          <a:xfrm>
            <a:off x="685800" y="2194560"/>
            <a:ext cx="10820400" cy="4024125"/>
          </a:xfrm>
          <a:prstGeom prst="rect">
            <a:avLst/>
          </a:prstGeom>
        </p:spPr>
        <p:txBody>
          <a:bodyPr/>
          <a:lstStyle/>
          <a:p>
            <a:pPr marL="221742" indent="-221742" defTabSz="886968">
              <a:spcBef>
                <a:spcPts val="900"/>
              </a:spcBef>
              <a:buClrTx/>
              <a:buSzTx/>
              <a:buFontTx/>
              <a:buNone/>
              <a:defRPr sz="2328"/>
            </a:pPr>
          </a:p>
          <a:p>
            <a:pPr marL="221742" indent="-221742" defTabSz="886968">
              <a:spcBef>
                <a:spcPts val="900"/>
              </a:spcBef>
              <a:buClrTx/>
              <a:buSzTx/>
              <a:buFontTx/>
              <a:buNone/>
              <a:defRPr sz="2328"/>
            </a:pPr>
            <a:r>
              <a:rPr b="1"/>
              <a:t>Authentication Policy:</a:t>
            </a:r>
            <a:r>
              <a:t> This policy outlines the procedures for verifying the identity of individuals trying to access systems or resources, ensuring that only authorized users can gain entry.</a:t>
            </a:r>
          </a:p>
          <a:p>
            <a:pPr marL="221742" indent="-221742" defTabSz="886968">
              <a:spcBef>
                <a:spcPts val="900"/>
              </a:spcBef>
              <a:buClrTx/>
              <a:buSzTx/>
              <a:buFontTx/>
              <a:buNone/>
              <a:defRPr sz="2328"/>
            </a:pPr>
            <a:r>
              <a:rPr b="1"/>
              <a:t>Authorization Policy:</a:t>
            </a:r>
            <a:r>
              <a:t> This policy defines the rules and processes for granting or denying specific permissions and access rights to authenticated users, based on their roles, responsibilities, and the principle of least privilege.</a:t>
            </a:r>
          </a:p>
          <a:p>
            <a:pPr marL="221742" indent="-221742" defTabSz="886968">
              <a:spcBef>
                <a:spcPts val="900"/>
              </a:spcBef>
              <a:buClrTx/>
              <a:buSzTx/>
              <a:buFontTx/>
              <a:buNone/>
              <a:defRPr sz="2328"/>
            </a:pPr>
            <a:r>
              <a:rPr b="1"/>
              <a:t>Accounting Policy:</a:t>
            </a:r>
            <a:r>
              <a:t> This policy establishes guidelines for recording and monitoring user activities, creating a comprehensive audit trail that tracks actions taken within the system, aiding in accountability, forensic analysis, and security incident detection.</a:t>
            </a:r>
          </a:p>
        </p:txBody>
      </p:sp>
      <p:pic>
        <p:nvPicPr>
          <p:cNvPr id="223" name="Google Shape;190;p8" descr="Google Shape;190;p8"/>
          <p:cNvPicPr>
            <a:picLocks noChangeAspect="1"/>
          </p:cNvPicPr>
          <p:nvPr/>
        </p:nvPicPr>
        <p:blipFill>
          <a:blip r:embed="rId2">
            <a:extLst/>
          </a:blip>
          <a:stretch>
            <a:fillRect/>
          </a:stretch>
        </p:blipFill>
        <p:spPr>
          <a:xfrm>
            <a:off x="11084073" y="5440526"/>
            <a:ext cx="886602" cy="114922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Google Shape;202;p9"/>
          <p:cNvSpPr txBox="1"/>
          <p:nvPr>
            <p:ph type="title"/>
          </p:nvPr>
        </p:nvSpPr>
        <p:spPr>
          <a:xfrm>
            <a:off x="2895600" y="764373"/>
            <a:ext cx="8610600" cy="1293028"/>
          </a:xfrm>
          <a:prstGeom prst="rect">
            <a:avLst/>
          </a:prstGeom>
        </p:spPr>
        <p:txBody>
          <a:bodyPr/>
          <a:lstStyle/>
          <a:p>
            <a:pPr/>
            <a:r>
              <a:t>AUTOMATION SUMMARY</a:t>
            </a:r>
          </a:p>
        </p:txBody>
      </p:sp>
      <p:pic>
        <p:nvPicPr>
          <p:cNvPr id="226" name="Google Shape;203;p9" descr="Google Shape;203;p9"/>
          <p:cNvPicPr>
            <a:picLocks noChangeAspect="1"/>
          </p:cNvPicPr>
          <p:nvPr/>
        </p:nvPicPr>
        <p:blipFill>
          <a:blip r:embed="rId2">
            <a:extLst/>
          </a:blip>
          <a:stretch>
            <a:fillRect/>
          </a:stretch>
        </p:blipFill>
        <p:spPr>
          <a:xfrm>
            <a:off x="2127250" y="2199481"/>
            <a:ext cx="7937500" cy="4013201"/>
          </a:xfrm>
          <a:prstGeom prst="rect">
            <a:avLst/>
          </a:prstGeom>
          <a:ln w="12700">
            <a:miter lim="400000"/>
          </a:ln>
        </p:spPr>
      </p:pic>
      <p:pic>
        <p:nvPicPr>
          <p:cNvPr id="227" name="Google Shape;204;p9" descr="Google Shape;204;p9"/>
          <p:cNvPicPr>
            <a:picLocks noChangeAspect="1"/>
          </p:cNvPicPr>
          <p:nvPr/>
        </p:nvPicPr>
        <p:blipFill>
          <a:blip r:embed="rId3">
            <a:extLst/>
          </a:blip>
          <a:stretch>
            <a:fillRect/>
          </a:stretch>
        </p:blipFill>
        <p:spPr>
          <a:xfrm>
            <a:off x="11084073" y="5440526"/>
            <a:ext cx="886602" cy="114922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Google Shape;209;p10"/>
          <p:cNvSpPr txBox="1"/>
          <p:nvPr>
            <p:ph type="title"/>
          </p:nvPr>
        </p:nvSpPr>
        <p:spPr>
          <a:xfrm>
            <a:off x="2895600" y="764373"/>
            <a:ext cx="8610600" cy="1293028"/>
          </a:xfrm>
          <a:prstGeom prst="rect">
            <a:avLst/>
          </a:prstGeom>
        </p:spPr>
        <p:txBody>
          <a:bodyPr/>
          <a:lstStyle/>
          <a:p>
            <a:pPr/>
            <a:r>
              <a:t>TOOLS</a:t>
            </a:r>
          </a:p>
        </p:txBody>
      </p:sp>
      <p:sp>
        <p:nvSpPr>
          <p:cNvPr id="230" name="Google Shape;210;p10"/>
          <p:cNvSpPr txBox="1"/>
          <p:nvPr>
            <p:ph type="body" idx="1"/>
          </p:nvPr>
        </p:nvSpPr>
        <p:spPr>
          <a:xfrm>
            <a:off x="685800" y="2194560"/>
            <a:ext cx="10820400" cy="4024125"/>
          </a:xfrm>
          <a:prstGeom prst="rect">
            <a:avLst/>
          </a:prstGeom>
        </p:spPr>
        <p:txBody>
          <a:bodyPr/>
          <a:lstStyle/>
          <a:p>
            <a:pPr marL="115503" indent="-115503" algn="ctr" defTabSz="438911">
              <a:spcBef>
                <a:spcPts val="400"/>
              </a:spcBef>
              <a:buClrTx/>
              <a:buSzPct val="100000"/>
              <a:buFontTx/>
              <a:defRPr sz="1152"/>
            </a:pPr>
            <a:r>
              <a:t>DevSecOps encompasses the convergence of development, security, and operations, while DevOps primarily focuses on development and operations.</a:t>
            </a:r>
          </a:p>
          <a:p>
            <a:pPr marL="115503" indent="-115503" algn="ctr" defTabSz="438911">
              <a:spcBef>
                <a:spcPts val="400"/>
              </a:spcBef>
              <a:buClrTx/>
              <a:buSzPct val="100000"/>
              <a:buFontTx/>
              <a:defRPr sz="1152"/>
            </a:pPr>
            <a:r>
              <a:t>Initiating at the pre-production phase, the Assess and Plan stage engages in brainstorming to identify emerging threats and potential security breaches. Project management tools like JIRA often play a role in this phase.</a:t>
            </a:r>
          </a:p>
          <a:p>
            <a:pPr marL="115503" indent="-115503" algn="ctr" defTabSz="438911">
              <a:spcBef>
                <a:spcPts val="400"/>
              </a:spcBef>
              <a:buClrTx/>
              <a:buSzPct val="100000"/>
              <a:buFontTx/>
              <a:defRPr sz="1152"/>
            </a:pPr>
            <a:r>
              <a:t>The system's architecture incorporates various components, spanning both software and hardware add-ons, to enhance functionality and security.</a:t>
            </a:r>
          </a:p>
          <a:p>
            <a:pPr marL="109727" indent="-109727" algn="ctr" defTabSz="438911">
              <a:spcBef>
                <a:spcPts val="400"/>
              </a:spcBef>
              <a:buClrTx/>
              <a:buSzTx/>
              <a:buFontTx/>
              <a:buNone/>
              <a:defRPr sz="1152"/>
            </a:pPr>
            <a:r>
              <a:t>During the Design phase, meticulous attention is given to incorporating security measures, including adherence to OWASP guidelines for embedding robust security checks.</a:t>
            </a:r>
          </a:p>
          <a:p>
            <a:pPr marL="115503" indent="-115503" algn="ctr" defTabSz="438911">
              <a:spcBef>
                <a:spcPts val="400"/>
              </a:spcBef>
              <a:buClrTx/>
              <a:buSzPct val="100000"/>
              <a:buFontTx/>
              <a:defRPr sz="1152"/>
            </a:pPr>
            <a:r>
              <a:t>In the Build stage, the emphasis remains on secure coding practices, diligently upholding elevated security standards. This phase constitutes a substantial portion of the development effort.</a:t>
            </a:r>
          </a:p>
          <a:p>
            <a:pPr marL="115503" indent="-115503" algn="ctr" defTabSz="438911">
              <a:spcBef>
                <a:spcPts val="400"/>
              </a:spcBef>
              <a:buClrTx/>
              <a:buSzPct val="100000"/>
              <a:buFontTx/>
              <a:defRPr sz="1152"/>
            </a:pPr>
            <a:r>
              <a:t>The Verify and Test stage undertakes comprehensive evaluations of the system's security, employing tools such as unit testing to unearth and rectify vulnerabilities.</a:t>
            </a:r>
          </a:p>
          <a:p>
            <a:pPr marL="115503" indent="-115503" algn="ctr" defTabSz="438911">
              <a:spcBef>
                <a:spcPts val="400"/>
              </a:spcBef>
              <a:buClrTx/>
              <a:buSzPct val="100000"/>
              <a:buFontTx/>
              <a:defRPr sz="1152"/>
            </a:pPr>
            <a:r>
              <a:t>Efforts in the Monitor and Detect phase involve the collection of logs and utilization of analytical tools to promptly identify and address potential security vulnerabilities.</a:t>
            </a:r>
          </a:p>
          <a:p>
            <a:pPr marL="115503" indent="-115503" algn="ctr" defTabSz="438911">
              <a:spcBef>
                <a:spcPts val="400"/>
              </a:spcBef>
              <a:buClrTx/>
              <a:buSzPct val="100000"/>
              <a:buFontTx/>
              <a:defRPr sz="1152"/>
            </a:pPr>
            <a:r>
              <a:t>The Respond stage further fortifies the system by introducing measures to proactively thwart attacks and restrict unauthorized access, bolstering the overall security posture.</a:t>
            </a:r>
          </a:p>
          <a:p>
            <a:pPr marL="115503" indent="-115503" algn="ctr" defTabSz="438911">
              <a:spcBef>
                <a:spcPts val="400"/>
              </a:spcBef>
              <a:buClrTx/>
              <a:buSzPct val="100000"/>
              <a:buFontTx/>
              <a:defRPr sz="1152"/>
            </a:pPr>
            <a:r>
              <a:t>Culminating in the Maintain and Stabilize phase, the application undergoes regular assessments to identify potential cyber threats and is meticulously maintained to sustain a secure and stable state.</a:t>
            </a:r>
          </a:p>
          <a:p>
            <a:pPr marL="115503" indent="-115503" algn="ctr" defTabSz="438911">
              <a:spcBef>
                <a:spcPts val="400"/>
              </a:spcBef>
              <a:buClrTx/>
              <a:buSzPct val="100000"/>
              <a:buFontTx/>
              <a:defRPr sz="1152"/>
            </a:pPr>
            <a:r>
              <a:t>For streamlining maintenance activities, tools like MaintainX offer a platform to efficiently manage and uphold code quality, fostering continuous enhancement while safeguarding against potential breaches.</a:t>
            </a:r>
          </a:p>
        </p:txBody>
      </p:sp>
      <p:pic>
        <p:nvPicPr>
          <p:cNvPr id="231" name="Google Shape;211;p10" descr="Google Shape;211;p10"/>
          <p:cNvPicPr>
            <a:picLocks noChangeAspect="1"/>
          </p:cNvPicPr>
          <p:nvPr/>
        </p:nvPicPr>
        <p:blipFill>
          <a:blip r:embed="rId2">
            <a:extLst/>
          </a:blip>
          <a:stretch>
            <a:fillRect/>
          </a:stretch>
        </p:blipFill>
        <p:spPr>
          <a:xfrm>
            <a:off x="11084073" y="5440526"/>
            <a:ext cx="886602" cy="114922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000000"/>
      </a:lt1>
      <a:dk2>
        <a:srgbClr val="A7A7A7"/>
      </a:dk2>
      <a:lt2>
        <a:srgbClr val="535353"/>
      </a:lt2>
      <a:accent1>
        <a:srgbClr val="DF2E28"/>
      </a:accent1>
      <a:accent2>
        <a:srgbClr val="FE801A"/>
      </a:accent2>
      <a:accent3>
        <a:srgbClr val="E9BF35"/>
      </a:accent3>
      <a:accent4>
        <a:srgbClr val="81BB42"/>
      </a:accent4>
      <a:accent5>
        <a:srgbClr val="32C7A9"/>
      </a:accent5>
      <a:accent6>
        <a:srgbClr val="4A9BDC"/>
      </a:accent6>
      <a:hlink>
        <a:srgbClr val="0000FF"/>
      </a:hlink>
      <a:folHlink>
        <a:srgbClr val="FF00FF"/>
      </a:folHlink>
    </a:clrScheme>
    <a:fontScheme name="Vapor Trail">
      <a:majorFont>
        <a:latin typeface="Arial"/>
        <a:ea typeface="Arial"/>
        <a:cs typeface="Arial"/>
      </a:majorFont>
      <a:minorFont>
        <a:latin typeface="Calibri"/>
        <a:ea typeface="Calibri"/>
        <a:cs typeface="Calibri"/>
      </a:minorFont>
    </a:fontScheme>
    <a:fmtScheme name="Vapor Trai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A7A7A7"/>
      </a:dk2>
      <a:lt2>
        <a:srgbClr val="535353"/>
      </a:lt2>
      <a:accent1>
        <a:srgbClr val="DF2E28"/>
      </a:accent1>
      <a:accent2>
        <a:srgbClr val="FE801A"/>
      </a:accent2>
      <a:accent3>
        <a:srgbClr val="E9BF35"/>
      </a:accent3>
      <a:accent4>
        <a:srgbClr val="81BB42"/>
      </a:accent4>
      <a:accent5>
        <a:srgbClr val="32C7A9"/>
      </a:accent5>
      <a:accent6>
        <a:srgbClr val="4A9BDC"/>
      </a:accent6>
      <a:hlink>
        <a:srgbClr val="0000FF"/>
      </a:hlink>
      <a:folHlink>
        <a:srgbClr val="FF00FF"/>
      </a:folHlink>
    </a:clrScheme>
    <a:fontScheme name="Vapor Trail">
      <a:majorFont>
        <a:latin typeface="Arial"/>
        <a:ea typeface="Arial"/>
        <a:cs typeface="Arial"/>
      </a:majorFont>
      <a:minorFont>
        <a:latin typeface="Calibri"/>
        <a:ea typeface="Calibri"/>
        <a:cs typeface="Calibri"/>
      </a:minorFont>
    </a:fontScheme>
    <a:fmtScheme name="Vapor Trai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