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1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364" r:id="rId22"/>
    <p:sldId id="1365" r:id="rId23"/>
    <p:sldId id="1366" r:id="rId24"/>
    <p:sldId id="1367" r:id="rId25"/>
    <p:sldId id="1368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235" r:id="rId39"/>
    <p:sldId id="1236" r:id="rId40"/>
    <p:sldId id="1363" r:id="rId41"/>
    <p:sldId id="1237" r:id="rId42"/>
    <p:sldId id="1238" r:id="rId43"/>
    <p:sldId id="1360" r:id="rId44"/>
    <p:sldId id="1239" r:id="rId45"/>
    <p:sldId id="1381" r:id="rId46"/>
    <p:sldId id="1240" r:id="rId47"/>
    <p:sldId id="1241" r:id="rId48"/>
    <p:sldId id="1242" r:id="rId49"/>
    <p:sldId id="1243" r:id="rId50"/>
    <p:sldId id="1244" r:id="rId51"/>
    <p:sldId id="1245" r:id="rId52"/>
    <p:sldId id="1246" r:id="rId53"/>
    <p:sldId id="1247" r:id="rId54"/>
    <p:sldId id="1248" r:id="rId55"/>
    <p:sldId id="1249" r:id="rId56"/>
    <p:sldId id="1251" r:id="rId57"/>
    <p:sldId id="1252" r:id="rId58"/>
    <p:sldId id="1253" r:id="rId59"/>
    <p:sldId id="1254" r:id="rId60"/>
    <p:sldId id="1255" r:id="rId61"/>
    <p:sldId id="1256" r:id="rId62"/>
    <p:sldId id="1258" r:id="rId63"/>
    <p:sldId id="1260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69" r:id="rId73"/>
    <p:sldId id="1270" r:id="rId74"/>
    <p:sldId id="1271" r:id="rId75"/>
    <p:sldId id="1272" r:id="rId76"/>
    <p:sldId id="1111" r:id="rId77"/>
    <p:sldId id="1279" r:id="rId78"/>
    <p:sldId id="1280" r:id="rId79"/>
    <p:sldId id="1281" r:id="rId80"/>
    <p:sldId id="1282" r:id="rId81"/>
    <p:sldId id="1283" r:id="rId82"/>
    <p:sldId id="1284" r:id="rId83"/>
    <p:sldId id="1285" r:id="rId84"/>
    <p:sldId id="1286" r:id="rId85"/>
    <p:sldId id="1287" r:id="rId86"/>
    <p:sldId id="1289" r:id="rId87"/>
    <p:sldId id="1291" r:id="rId88"/>
    <p:sldId id="1292" r:id="rId89"/>
    <p:sldId id="1293" r:id="rId90"/>
    <p:sldId id="1294" r:id="rId91"/>
    <p:sldId id="1295" r:id="rId92"/>
    <p:sldId id="1296" r:id="rId93"/>
    <p:sldId id="1342" r:id="rId94"/>
    <p:sldId id="1343" r:id="rId95"/>
    <p:sldId id="1344" r:id="rId96"/>
    <p:sldId id="1345" r:id="rId97"/>
    <p:sldId id="1346" r:id="rId98"/>
    <p:sldId id="1347" r:id="rId99"/>
    <p:sldId id="1348" r:id="rId100"/>
    <p:sldId id="1349" r:id="rId101"/>
    <p:sldId id="1359" r:id="rId102"/>
    <p:sldId id="1351" r:id="rId103"/>
    <p:sldId id="1352" r:id="rId104"/>
    <p:sldId id="1353" r:id="rId105"/>
    <p:sldId id="1354" r:id="rId106"/>
    <p:sldId id="1355" r:id="rId107"/>
    <p:sldId id="1356" r:id="rId108"/>
    <p:sldId id="1357" r:id="rId109"/>
    <p:sldId id="1358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6" autoAdjust="0"/>
    <p:restoredTop sz="93780" autoAdjust="0"/>
  </p:normalViewPr>
  <p:slideViewPr>
    <p:cSldViewPr>
      <p:cViewPr varScale="1">
        <p:scale>
          <a:sx n="60" d="100"/>
          <a:sy n="60" d="100"/>
        </p:scale>
        <p:origin x="48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9761" y="290675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399761" y="3245756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680176" y="2566099"/>
            <a:ext cx="1719586" cy="50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555372" y="3430422"/>
            <a:ext cx="844389" cy="1155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그러므로</a:t>
            </a:r>
            <a:r>
              <a:rPr lang="en-US" altLang="ko-KR" dirty="0">
                <a:sym typeface="Wingdings" panose="05000000000000000000" pitchFamily="2" charset="2"/>
              </a:rPr>
              <a:t>, container </a:t>
            </a:r>
            <a:r>
              <a:rPr lang="ko-KR" altLang="en-US" dirty="0">
                <a:sym typeface="Wingdings" panose="05000000000000000000" pitchFamily="2" charset="2"/>
              </a:rPr>
              <a:t>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객체를 참조하려면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container.findViewById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(checkBox) </a:t>
            </a:r>
            <a:r>
              <a:rPr lang="ko-KR" altLang="en-US" dirty="0">
                <a:sym typeface="Wingdings" panose="05000000000000000000" pitchFamily="2" charset="2"/>
              </a:rPr>
              <a:t>로 호출해야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이번에는 온전한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들이 정보를 주고 받는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외에 추가적인 액티비티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만들어 다음과 같은 앱을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자신의 레이아웃에 메시지를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바뀌므로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refactoring</a:t>
            </a:r>
            <a:r>
              <a:rPr lang="ko-KR" altLang="en-US" dirty="0" smtClean="0">
                <a:sym typeface="Wingdings" panose="05000000000000000000" pitchFamily="2" charset="2"/>
              </a:rPr>
              <a:t>을 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activity_display_message.xml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창 </a:t>
            </a:r>
            <a:r>
              <a:rPr lang="en-US" altLang="ko-KR" b="1" dirty="0"/>
              <a:t>app</a:t>
            </a:r>
            <a:r>
              <a:rPr lang="ko-KR" altLang="en-US" dirty="0"/>
              <a:t> 폴더 위에서 우 클릭하고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Activity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'DisplayMessageActivity'</a:t>
            </a:r>
            <a:r>
              <a:rPr lang="ko-KR" altLang="en-US" dirty="0"/>
              <a:t> 입력하고</a:t>
            </a:r>
            <a:r>
              <a:rPr lang="en-US" altLang="ko-KR" dirty="0"/>
              <a:t>, 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안스는 다음과 같은 세 가지 작업을 해냅니다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쌍으로 만들어 냅니다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885829"/>
            <a:ext cx="1510310" cy="2638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890615"/>
            <a:ext cx="1504313" cy="26292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71735" y="4509120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두 번째 </a:t>
            </a:r>
            <a:r>
              <a:rPr lang="en-US" altLang="ko-KR" sz="1200" dirty="0"/>
              <a:t>Activity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50521" y="540687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50521" y="577620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6" y="4509121"/>
            <a:ext cx="6907276" cy="2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sendMessage(),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파일에서 다음과 같이 버튼에서 메소드를 호출하도록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/>
              <a:t>Attributes</a:t>
            </a:r>
            <a:r>
              <a:rPr lang="ko-KR" altLang="en-US" dirty="0" smtClean="0"/>
              <a:t> </a:t>
            </a:r>
            <a:r>
              <a:rPr lang="ko-KR" altLang="en-US" dirty="0"/>
              <a:t>창에서 두 개 버튼의 </a:t>
            </a:r>
            <a:r>
              <a:rPr lang="en-US" altLang="ko-KR" b="1" dirty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 각각</a:t>
            </a:r>
            <a:r>
              <a:rPr lang="ko-KR" altLang="en-US" dirty="0"/>
              <a:t> </a:t>
            </a:r>
            <a:r>
              <a:rPr lang="en-US" altLang="ko-KR" b="1" dirty="0"/>
              <a:t>sendMessage </a:t>
            </a:r>
            <a:r>
              <a:rPr lang="en-US" altLang="ko-KR" b="1" dirty="0">
                <a:solidFill>
                  <a:srgbClr val="C00000"/>
                </a:solidFill>
              </a:rPr>
              <a:t>or </a:t>
            </a:r>
            <a:r>
              <a:rPr lang="en-US" altLang="ko-KR" b="1" dirty="0"/>
              <a:t>sendMessage2</a:t>
            </a:r>
            <a:r>
              <a:rPr lang="ko-KR" altLang="en-US" dirty="0"/>
              <a:t>를 설정합니다</a:t>
            </a:r>
            <a:r>
              <a:rPr lang="en-US" altLang="ko-KR" dirty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속성을 활용하지 </a:t>
            </a:r>
            <a:r>
              <a:rPr lang="ko-KR" altLang="en-US" dirty="0">
                <a:sym typeface="Wingdings" panose="05000000000000000000" pitchFamily="2" charset="2"/>
              </a:rPr>
              <a:t>않고</a:t>
            </a:r>
            <a:r>
              <a:rPr lang="en-US" altLang="ko-KR" dirty="0">
                <a:sym typeface="Wingdings" panose="05000000000000000000" pitchFamily="2" charset="2"/>
              </a:rPr>
              <a:t>, ActivityMain.java</a:t>
            </a:r>
            <a:r>
              <a:rPr lang="ko-KR" altLang="en-US" dirty="0">
                <a:sym typeface="Wingdings" panose="05000000000000000000" pitchFamily="2" charset="2"/>
              </a:rPr>
              <a:t>에서 각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설정하여 처리하는 </a:t>
            </a:r>
            <a:r>
              <a:rPr lang="ko-KR" altLang="en-US" dirty="0">
                <a:sym typeface="Wingdings" panose="05000000000000000000" pitchFamily="2" charset="2"/>
              </a:rPr>
              <a:t>방법은 다음 프로젝트에서 진행합니다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852936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인텐트에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08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activity_main.xml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사용한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와 같은지 확인하십시오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3" y="5085185"/>
            <a:ext cx="859616" cy="76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5894" y="4679129"/>
            <a:ext cx="345869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DisplayMessageActivity.java </a:t>
            </a:r>
            <a:r>
              <a:rPr lang="ko-KR" altLang="en-US" sz="1400" dirty="0" smtClean="0"/>
              <a:t>파일이</a:t>
            </a:r>
            <a:endParaRPr lang="en-US" altLang="ko-KR" sz="1400" dirty="0" smtClean="0"/>
          </a:p>
          <a:p>
            <a:r>
              <a:rPr lang="ko-KR" altLang="en-US" sz="1400" dirty="0" smtClean="0"/>
              <a:t>생성되어 있는지 확인하십시</a:t>
            </a:r>
            <a:r>
              <a:rPr lang="ko-KR" altLang="en-US" sz="1400" dirty="0"/>
              <a:t>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536160" y="4762397"/>
            <a:ext cx="429734" cy="28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인텐트에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Up(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돌아가기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버튼을 추가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b="1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android:name=".DisplayMessageActivity"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 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&lt;activity android:name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8" y="2588028"/>
            <a:ext cx="2237004" cy="39085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12484" y="2206039"/>
            <a:ext cx="1263487" cy="1006727"/>
            <a:chOff x="3123996" y="1925949"/>
            <a:chExt cx="1263487" cy="1006727"/>
          </a:xfrm>
        </p:grpSpPr>
        <p:sp>
          <p:nvSpPr>
            <p:cNvPr id="11" name="타원 10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Joy042Activity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삭제합니다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4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smtClean="0">
                <a:latin typeface="Consolas" panose="020B0609020204030204" pitchFamily="49" charset="0"/>
              </a:rPr>
              <a:t>설정하기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4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7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 v)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4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switch(</a:t>
            </a:r>
            <a:r>
              <a:rPr lang="en-US" altLang="ko-KR" sz="1400" dirty="0" err="1">
                <a:latin typeface="Consolas" panose="020B0609020204030204" pitchFamily="49" charset="0"/>
              </a:rPr>
              <a:t>v.getId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4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4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935760" y="1628800"/>
            <a:ext cx="86409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9416" y="568482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액티비티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ko-KR" altLang="en-US" dirty="0" smtClean="0">
                <a:sym typeface="Wingdings" panose="05000000000000000000" pitchFamily="2" charset="2"/>
              </a:rPr>
              <a:t>사이에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정보를 주고 받는 것을 다시 정리</a:t>
            </a:r>
            <a:r>
              <a:rPr lang="ko-KR" altLang="en-US" dirty="0" smtClean="0">
                <a:sym typeface="Wingdings" panose="05000000000000000000" pitchFamily="2" charset="2"/>
              </a:rPr>
              <a:t>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2914"/>
            <a:ext cx="7947930" cy="3844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540190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607355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31504" y="577123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0425" y="3789039"/>
            <a:ext cx="5590907" cy="2707491"/>
            <a:chOff x="6120425" y="3789039"/>
            <a:chExt cx="5590907" cy="270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0425" y="3789039"/>
              <a:ext cx="5590907" cy="2707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8408" y="4483001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94206" y="448300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</a:t>
              </a:r>
              <a:r>
                <a:rPr lang="en-US" altLang="ko-KR" sz="1400" b="1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4352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8194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431704" y="5862097"/>
            <a:ext cx="576064" cy="5760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3" idx="2"/>
          </p:cNvCxnSpPr>
          <p:nvPr/>
        </p:nvCxnSpPr>
        <p:spPr>
          <a:xfrm flipH="1" flipV="1">
            <a:off x="2351584" y="5661248"/>
            <a:ext cx="1080120" cy="488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947" y="5230361"/>
            <a:ext cx="1630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키보드를 치워버리려면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여기를 클릭하세요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[MainActivity</a:t>
            </a:r>
            <a:r>
              <a:rPr lang="ko-KR" altLang="en-US" sz="1900" dirty="0">
                <a:sym typeface="Wingdings" panose="05000000000000000000" pitchFamily="2" charset="2"/>
              </a:rPr>
              <a:t>로 돌아가기</a:t>
            </a:r>
            <a:r>
              <a:rPr lang="en-US" altLang="ko-KR" sz="1900" dirty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5103176"/>
            <a:ext cx="3305944" cy="1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24320</TotalTime>
  <Words>11728</Words>
  <Application>Microsoft Office PowerPoint</Application>
  <PresentationFormat>와이드스크린</PresentationFormat>
  <Paragraphs>1710</Paragraphs>
  <Slides>109</Slides>
  <Notes>10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22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 - Challenge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1393</cp:revision>
  <dcterms:created xsi:type="dcterms:W3CDTF">2014-02-12T09:15:05Z</dcterms:created>
  <dcterms:modified xsi:type="dcterms:W3CDTF">2021-07-26T05:09:07Z</dcterms:modified>
</cp:coreProperties>
</file>