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99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157" r:id="rId22"/>
    <p:sldId id="1158" r:id="rId23"/>
    <p:sldId id="1159" r:id="rId24"/>
    <p:sldId id="1160" r:id="rId25"/>
    <p:sldId id="1165" r:id="rId26"/>
    <p:sldId id="1161" r:id="rId27"/>
    <p:sldId id="1222" r:id="rId28"/>
    <p:sldId id="1235" r:id="rId29"/>
    <p:sldId id="1236" r:id="rId30"/>
    <p:sldId id="1237" r:id="rId31"/>
    <p:sldId id="1238" r:id="rId32"/>
    <p:sldId id="1360" r:id="rId33"/>
    <p:sldId id="1239" r:id="rId34"/>
    <p:sldId id="1240" r:id="rId35"/>
    <p:sldId id="1241" r:id="rId36"/>
    <p:sldId id="1242" r:id="rId37"/>
    <p:sldId id="1243" r:id="rId38"/>
    <p:sldId id="1244" r:id="rId39"/>
    <p:sldId id="1245" r:id="rId40"/>
    <p:sldId id="1246" r:id="rId41"/>
    <p:sldId id="1247" r:id="rId42"/>
    <p:sldId id="1248" r:id="rId43"/>
    <p:sldId id="1249" r:id="rId44"/>
    <p:sldId id="1251" r:id="rId45"/>
    <p:sldId id="1252" r:id="rId46"/>
    <p:sldId id="1253" r:id="rId47"/>
    <p:sldId id="1254" r:id="rId48"/>
    <p:sldId id="1255" r:id="rId49"/>
    <p:sldId id="1256" r:id="rId50"/>
    <p:sldId id="1258" r:id="rId51"/>
    <p:sldId id="1260" r:id="rId52"/>
    <p:sldId id="1261" r:id="rId53"/>
    <p:sldId id="1262" r:id="rId54"/>
    <p:sldId id="1263" r:id="rId55"/>
    <p:sldId id="1264" r:id="rId56"/>
    <p:sldId id="1265" r:id="rId57"/>
    <p:sldId id="1266" r:id="rId58"/>
    <p:sldId id="1267" r:id="rId59"/>
    <p:sldId id="1268" r:id="rId60"/>
    <p:sldId id="1269" r:id="rId61"/>
    <p:sldId id="1270" r:id="rId62"/>
    <p:sldId id="1271" r:id="rId63"/>
    <p:sldId id="1272" r:id="rId64"/>
    <p:sldId id="1111" r:id="rId65"/>
    <p:sldId id="1279" r:id="rId66"/>
    <p:sldId id="1280" r:id="rId67"/>
    <p:sldId id="1281" r:id="rId68"/>
    <p:sldId id="1282" r:id="rId69"/>
    <p:sldId id="1283" r:id="rId70"/>
    <p:sldId id="1284" r:id="rId71"/>
    <p:sldId id="1285" r:id="rId72"/>
    <p:sldId id="1286" r:id="rId73"/>
    <p:sldId id="1287" r:id="rId74"/>
    <p:sldId id="1289" r:id="rId75"/>
    <p:sldId id="1291" r:id="rId76"/>
    <p:sldId id="1292" r:id="rId77"/>
    <p:sldId id="1293" r:id="rId78"/>
    <p:sldId id="1294" r:id="rId79"/>
    <p:sldId id="1295" r:id="rId80"/>
    <p:sldId id="1296" r:id="rId81"/>
    <p:sldId id="1342" r:id="rId82"/>
    <p:sldId id="1343" r:id="rId83"/>
    <p:sldId id="1344" r:id="rId84"/>
    <p:sldId id="1345" r:id="rId85"/>
    <p:sldId id="1346" r:id="rId86"/>
    <p:sldId id="1347" r:id="rId87"/>
    <p:sldId id="1348" r:id="rId88"/>
    <p:sldId id="1349" r:id="rId89"/>
    <p:sldId id="1359" r:id="rId90"/>
    <p:sldId id="1351" r:id="rId91"/>
    <p:sldId id="1352" r:id="rId92"/>
    <p:sldId id="1353" r:id="rId93"/>
    <p:sldId id="1354" r:id="rId94"/>
    <p:sldId id="1355" r:id="rId95"/>
    <p:sldId id="1356" r:id="rId96"/>
    <p:sldId id="1357" r:id="rId97"/>
    <p:sldId id="1358" r:id="rId9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6" autoAdjust="0"/>
    <p:restoredTop sz="93780" autoAdjust="0"/>
  </p:normalViewPr>
  <p:slideViewPr>
    <p:cSldViewPr>
      <p:cViewPr varScale="1">
        <p:scale>
          <a:sx n="62" d="100"/>
          <a:sy n="62" d="100"/>
        </p:scale>
        <p:origin x="82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392144" y="1715443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832304" y="3797750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8538214" y="4167082"/>
            <a:ext cx="654130" cy="45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643750" y="2084775"/>
            <a:ext cx="252450" cy="21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다양한 경우들을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모두 채우고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>
                <a:sym typeface="Wingdings" panose="05000000000000000000" pitchFamily="2" charset="2"/>
              </a:rPr>
              <a:t>탭하면</a:t>
            </a:r>
            <a:r>
              <a:rPr lang="ko-KR" altLang="en-US" dirty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14" name="타원 13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99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9416" y="5684821"/>
            <a:ext cx="105224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존재는 하지만 올해부터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431704" y="5862097"/>
            <a:ext cx="576064" cy="5760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2"/>
          </p:cNvCxnSpPr>
          <p:nvPr/>
        </p:nvCxnSpPr>
        <p:spPr>
          <a:xfrm flipH="1" flipV="1">
            <a:off x="2351584" y="5661248"/>
            <a:ext cx="1080120" cy="488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947" y="5230361"/>
            <a:ext cx="1630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키보드를 치워버리려면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여기를 클릭하세요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[MainActivity</a:t>
            </a:r>
            <a:r>
              <a:rPr lang="ko-KR" altLang="en-US" sz="1900" dirty="0">
                <a:sym typeface="Wingdings" panose="05000000000000000000" pitchFamily="2" charset="2"/>
              </a:rPr>
              <a:t>로 돌아가기</a:t>
            </a:r>
            <a:r>
              <a:rPr lang="en-US" altLang="ko-KR" sz="1900" dirty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97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24245</TotalTime>
  <Words>10427</Words>
  <Application>Microsoft Office PowerPoint</Application>
  <PresentationFormat>와이드스크린</PresentationFormat>
  <Paragraphs>1496</Paragraphs>
  <Slides>97</Slides>
  <Notes>9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97</vt:i4>
      </vt:variant>
    </vt:vector>
  </HeadingPairs>
  <TitlesOfParts>
    <vt:vector size="110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1382</cp:revision>
  <dcterms:created xsi:type="dcterms:W3CDTF">2014-02-12T09:15:05Z</dcterms:created>
  <dcterms:modified xsi:type="dcterms:W3CDTF">2021-07-25T22:49:19Z</dcterms:modified>
</cp:coreProperties>
</file>