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840" r:id="rId2"/>
    <p:sldId id="849" r:id="rId3"/>
    <p:sldId id="850" r:id="rId4"/>
    <p:sldId id="851" r:id="rId5"/>
    <p:sldId id="858" r:id="rId6"/>
    <p:sldId id="859" r:id="rId7"/>
    <p:sldId id="860" r:id="rId8"/>
    <p:sldId id="861" r:id="rId9"/>
    <p:sldId id="862" r:id="rId10"/>
    <p:sldId id="863" r:id="rId11"/>
    <p:sldId id="864" r:id="rId12"/>
    <p:sldId id="865" r:id="rId13"/>
    <p:sldId id="8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 하늘" initials="윤하" lastIdx="1" clrIdx="0">
    <p:extLst>
      <p:ext uri="{19B8F6BF-5375-455C-9EA6-DF929625EA0E}">
        <p15:presenceInfo xmlns:p15="http://schemas.microsoft.com/office/powerpoint/2012/main" userId="a84ce767ca3d76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3780" autoAdjust="0"/>
  </p:normalViewPr>
  <p:slideViewPr>
    <p:cSldViewPr>
      <p:cViewPr varScale="1">
        <p:scale>
          <a:sx n="112" d="100"/>
          <a:sy n="112" d="100"/>
        </p:scale>
        <p:origin x="10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7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1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7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9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69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75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5" r:id="rId6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7587116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res-&gt;layout-&gt;activity_main.xml</a:t>
            </a:r>
            <a:r>
              <a:rPr lang="ko-KR" altLang="en-US" dirty="0"/>
              <a:t>에 가서 해당 </a:t>
            </a:r>
            <a:r>
              <a:rPr lang="en-US" altLang="ko-KR" dirty="0"/>
              <a:t>xml</a:t>
            </a:r>
            <a:r>
              <a:rPr lang="ko-KR" altLang="en-US" dirty="0"/>
              <a:t>파일을 다음과 같이 수정해줍니다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Layout</a:t>
            </a:r>
            <a:r>
              <a:rPr lang="ko-KR" altLang="en-US" dirty="0"/>
              <a:t>은 </a:t>
            </a:r>
            <a:r>
              <a:rPr lang="en-US" altLang="ko-KR" dirty="0" err="1"/>
              <a:t>FrameLayout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Progress bar</a:t>
            </a:r>
            <a:r>
              <a:rPr lang="ko-KR" altLang="en-US" dirty="0"/>
              <a:t>와 </a:t>
            </a:r>
            <a:r>
              <a:rPr lang="en-US" altLang="ko-KR" dirty="0" err="1"/>
              <a:t>RecyclerView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주의사항</a:t>
            </a:r>
            <a:r>
              <a:rPr lang="en-US" altLang="ko-KR" dirty="0"/>
              <a:t>: id</a:t>
            </a:r>
            <a:r>
              <a:rPr lang="ko-KR" altLang="en-US" dirty="0"/>
              <a:t>를 만드는 것에 주의하십시오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Progress bar</a:t>
            </a:r>
            <a:r>
              <a:rPr lang="ko-KR" altLang="en-US" dirty="0"/>
              <a:t>의</a:t>
            </a:r>
            <a:r>
              <a:rPr lang="en-US" altLang="ko-KR" dirty="0"/>
              <a:t> Id</a:t>
            </a:r>
            <a:r>
              <a:rPr lang="ko-KR" altLang="en-US" dirty="0"/>
              <a:t>는 </a:t>
            </a:r>
            <a:r>
              <a:rPr lang="en-US" altLang="ko-KR" dirty="0"/>
              <a:t>@android:id/empty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/>
              <a:t>RecyclerView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 err="1"/>
              <a:t>image_grid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@+id</a:t>
            </a:r>
            <a:r>
              <a:rPr lang="ko-KR" altLang="en-US" dirty="0"/>
              <a:t> 와 </a:t>
            </a:r>
            <a:r>
              <a:rPr lang="en-US" altLang="ko-KR" dirty="0"/>
              <a:t>@android:id </a:t>
            </a:r>
            <a:r>
              <a:rPr lang="ko-KR" altLang="en-US" dirty="0"/>
              <a:t>차이점</a:t>
            </a:r>
            <a:r>
              <a:rPr lang="en-US" altLang="ko-KR" dirty="0"/>
              <a:t>: @+id</a:t>
            </a:r>
            <a:r>
              <a:rPr lang="ko-KR" altLang="en-US" dirty="0"/>
              <a:t>는 자신의 어플리케이션의 </a:t>
            </a:r>
            <a:r>
              <a:rPr lang="en-US" altLang="ko-KR" dirty="0"/>
              <a:t>resource id</a:t>
            </a:r>
            <a:r>
              <a:rPr lang="ko-KR" altLang="en-US" dirty="0"/>
              <a:t>를 생성할 때 사용합니다</a:t>
            </a:r>
            <a:r>
              <a:rPr lang="en-US" altLang="ko-KR" dirty="0"/>
              <a:t>. </a:t>
            </a:r>
            <a:r>
              <a:rPr lang="ko-KR" altLang="en-US" dirty="0"/>
              <a:t>반면에 </a:t>
            </a:r>
            <a:r>
              <a:rPr lang="en-US" altLang="ko-KR" dirty="0"/>
              <a:t>@android:id</a:t>
            </a:r>
            <a:r>
              <a:rPr lang="ko-KR" altLang="en-US" dirty="0"/>
              <a:t>는 자신의 앱 내부에 있는 </a:t>
            </a:r>
            <a:r>
              <a:rPr lang="en-US" altLang="ko-KR" dirty="0"/>
              <a:t>resource</a:t>
            </a:r>
            <a:r>
              <a:rPr lang="ko-KR" altLang="en-US" dirty="0"/>
              <a:t>가 아닌 </a:t>
            </a:r>
            <a:r>
              <a:rPr lang="en-US" altLang="ko-KR" dirty="0"/>
              <a:t>Android(framework)</a:t>
            </a:r>
            <a:r>
              <a:rPr lang="ko-KR" altLang="en-US" dirty="0"/>
              <a:t>에 있는 </a:t>
            </a:r>
            <a:r>
              <a:rPr lang="en-US" altLang="ko-KR" dirty="0"/>
              <a:t>resource</a:t>
            </a:r>
            <a:r>
              <a:rPr lang="ko-KR" altLang="en-US" dirty="0"/>
              <a:t>에 접근하기 위해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313AA7-DACF-4E41-8949-98E0B562A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1879275"/>
            <a:ext cx="2530542" cy="4473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269395-E4D2-47AE-9EA8-80FACD8E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156" y="4648013"/>
            <a:ext cx="230537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6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46AFE-9468-4363-95FB-646C8488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755AA7-D4F0-4E8B-9E3E-4B0BBE3EDFF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00C980-CF6B-42DC-BA35-0273AC345E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9BC2E282-FC31-40F7-AB06-FA3730831923}"/>
              </a:ext>
            </a:extLst>
          </p:cNvPr>
          <p:cNvSpPr txBox="1">
            <a:spLocks/>
          </p:cNvSpPr>
          <p:nvPr/>
        </p:nvSpPr>
        <p:spPr>
          <a:xfrm>
            <a:off x="191344" y="0"/>
            <a:ext cx="11377264" cy="890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rtlCol="0">
            <a:sp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</a:t>
            </a:r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="@+id/description"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android:transitionGroup</a:t>
            </a:r>
            <a:r>
              <a:rPr lang="en-US" altLang="ko-KR" sz="1600" dirty="0">
                <a:latin typeface="Consolas" panose="020B0609020204030204" pitchFamily="49" charset="0"/>
              </a:rPr>
              <a:t>="false"&gt;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			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="@+id/author"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android:paddingEnd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padding_normal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android:paddingStart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padding_normal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android:paddingTop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padding_large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='@{</a:t>
            </a:r>
            <a:r>
              <a:rPr lang="en-US" altLang="ko-KR" sz="1600" dirty="0" err="1">
                <a:latin typeface="Consolas" panose="020B0609020204030204" pitchFamily="49" charset="0"/>
              </a:rPr>
              <a:t>data.author</a:t>
            </a:r>
            <a:r>
              <a:rPr lang="en-US" altLang="ko-KR" sz="1600" dirty="0">
                <a:latin typeface="Consolas" panose="020B0609020204030204" pitchFamily="49" charset="0"/>
              </a:rPr>
              <a:t>}'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android:textAppearance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TextAppearance.Material.Headline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android:textColor</a:t>
            </a:r>
            <a:r>
              <a:rPr lang="en-US" altLang="ko-KR" sz="1600" dirty="0">
                <a:latin typeface="Consolas" panose="020B0609020204030204" pitchFamily="49" charset="0"/>
              </a:rPr>
              <a:t>="?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android:textColorPrimary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android:transitionName</a:t>
            </a:r>
            <a:r>
              <a:rPr lang="en-US" altLang="ko-KR" sz="1600" dirty="0">
                <a:latin typeface="Consolas" panose="020B0609020204030204" pitchFamily="49" charset="0"/>
              </a:rPr>
              <a:t>="@{@string/transition_author + data.id}" /&gt;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android:lineSpacingMultiplier</a:t>
            </a:r>
            <a:r>
              <a:rPr lang="en-US" altLang="ko-KR" sz="1600" dirty="0">
                <a:latin typeface="Consolas" panose="020B0609020204030204" pitchFamily="49" charset="0"/>
              </a:rPr>
              <a:t>="1.26315789474"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android:paddingEnd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padding_normal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android:paddingStart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padding_normal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android:paddingTop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padding_normal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</a:t>
            </a:r>
            <a:r>
              <a:rPr lang="en-US" altLang="ko-KR" sz="1600" dirty="0">
                <a:latin typeface="Consolas" panose="020B0609020204030204" pitchFamily="49" charset="0"/>
              </a:rPr>
              <a:t>="@string/</a:t>
            </a:r>
            <a:r>
              <a:rPr lang="en-US" altLang="ko-KR" sz="1600" dirty="0" err="1">
                <a:latin typeface="Consolas" panose="020B0609020204030204" pitchFamily="49" charset="0"/>
              </a:rPr>
              <a:t>lorum_ipsum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android:textAppearance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TextAppearance.Material.Subhead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android:textColor</a:t>
            </a:r>
            <a:r>
              <a:rPr lang="en-US" altLang="ko-KR" sz="1600" dirty="0">
                <a:latin typeface="Consolas" panose="020B0609020204030204" pitchFamily="49" charset="0"/>
              </a:rPr>
              <a:t>="?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android:textColorSecondary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&lt;/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&lt;/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&lt;/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&lt;/layout&gt;</a:t>
            </a:r>
          </a:p>
        </p:txBody>
      </p:sp>
    </p:spTree>
    <p:extLst>
      <p:ext uri="{BB962C8B-B14F-4D97-AF65-F5344CB8AC3E}">
        <p14:creationId xmlns:p14="http://schemas.microsoft.com/office/powerpoint/2010/main" val="371695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D7603-347D-43C1-900B-08E7E795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4ABD3-5184-40AA-B4FC-1FC82E42B1F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98568" y="879666"/>
            <a:ext cx="7560840" cy="5659818"/>
          </a:xfrm>
        </p:spPr>
        <p:txBody>
          <a:bodyPr/>
          <a:lstStyle/>
          <a:p>
            <a:r>
              <a:rPr lang="ko-KR" altLang="en-US" dirty="0"/>
              <a:t>실행이 잘 되는 것을 확인할 수 있습니다</a:t>
            </a:r>
            <a:r>
              <a:rPr lang="en-US" altLang="ko-KR" dirty="0"/>
              <a:t>.</a:t>
            </a:r>
            <a:r>
              <a:rPr lang="ko-KR" altLang="en-US" dirty="0"/>
              <a:t> 다만</a:t>
            </a:r>
            <a:r>
              <a:rPr lang="en-US" altLang="ko-KR" dirty="0"/>
              <a:t>, </a:t>
            </a:r>
            <a:r>
              <a:rPr lang="ko-KR" altLang="en-US" dirty="0"/>
              <a:t>작가 이름이 검정색이어서 잘 보이지 않습니다</a:t>
            </a:r>
            <a:r>
              <a:rPr lang="en-US" altLang="ko-KR" dirty="0"/>
              <a:t>. </a:t>
            </a:r>
            <a:r>
              <a:rPr lang="ko-KR" altLang="en-US" dirty="0"/>
              <a:t>어떻게 하면 좋을까요</a:t>
            </a:r>
            <a:r>
              <a:rPr lang="en-US" altLang="ko-KR" dirty="0"/>
              <a:t>? </a:t>
            </a:r>
            <a:r>
              <a:rPr lang="ko-KR" altLang="en-US" dirty="0"/>
              <a:t>또한 </a:t>
            </a:r>
            <a:r>
              <a:rPr lang="en-US" altLang="ko-KR" dirty="0"/>
              <a:t>4</a:t>
            </a:r>
            <a:r>
              <a:rPr lang="ko-KR" altLang="en-US" dirty="0"/>
              <a:t>개 이상의 그림을 보고 싶으면 어떻게 하면 좋을까요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과제</a:t>
            </a:r>
            <a:r>
              <a:rPr lang="en-US" altLang="ko-KR" dirty="0"/>
              <a:t>1. </a:t>
            </a:r>
            <a:r>
              <a:rPr lang="ko-KR" altLang="en-US" dirty="0"/>
              <a:t>작가 이름 색상 흰색으로 바꾸기</a:t>
            </a:r>
            <a:endParaRPr lang="en-US" altLang="ko-KR" dirty="0"/>
          </a:p>
          <a:p>
            <a:r>
              <a:rPr lang="ko-KR" altLang="en-US" dirty="0"/>
              <a:t>과제</a:t>
            </a:r>
            <a:r>
              <a:rPr lang="en-US" altLang="ko-KR" dirty="0"/>
              <a:t>2. 4</a:t>
            </a:r>
            <a:r>
              <a:rPr lang="ko-KR" altLang="en-US" dirty="0"/>
              <a:t>개의 그림을 </a:t>
            </a:r>
            <a:r>
              <a:rPr lang="en-US" altLang="ko-KR" dirty="0"/>
              <a:t>12</a:t>
            </a:r>
            <a:r>
              <a:rPr lang="ko-KR" altLang="en-US" dirty="0"/>
              <a:t>개의 그림으로 바꾸기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7E3D2-2749-400E-B5F2-5289D18D50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CD9939-1E01-4138-B60D-5A656D0B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879666"/>
            <a:ext cx="3553321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F8AA9-7AB7-4A6A-9174-5B90D7A6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Recycler View </a:t>
            </a:r>
            <a:r>
              <a:rPr lang="ko-KR" altLang="en-US" dirty="0"/>
              <a:t>발전시키기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4EA89-F2D1-49CE-A127-73C1A8F9DC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현재는 이미지가 </a:t>
            </a:r>
            <a:r>
              <a:rPr lang="en-US" altLang="ko-KR" dirty="0"/>
              <a:t>3 x 3</a:t>
            </a:r>
            <a:r>
              <a:rPr lang="ko-KR" altLang="en-US" dirty="0"/>
              <a:t>의 크기에 나오고 있습니다</a:t>
            </a:r>
            <a:r>
              <a:rPr lang="en-US" altLang="ko-KR" dirty="0"/>
              <a:t>. </a:t>
            </a:r>
            <a:r>
              <a:rPr lang="ko-KR" altLang="en-US" dirty="0"/>
              <a:t>또한 현재 이미지 하나의 부피는 한 줄의 </a:t>
            </a:r>
            <a:r>
              <a:rPr lang="en-US" altLang="ko-KR" dirty="0"/>
              <a:t>1/3</a:t>
            </a:r>
            <a:r>
              <a:rPr lang="ko-KR" altLang="en-US" dirty="0"/>
              <a:t>을 차지하고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이를 변형해서 </a:t>
            </a:r>
            <a:r>
              <a:rPr lang="en-US" altLang="ko-KR" dirty="0"/>
              <a:t>position</a:t>
            </a:r>
            <a:r>
              <a:rPr lang="ko-KR" altLang="en-US" dirty="0"/>
              <a:t>의 값을 </a:t>
            </a:r>
            <a:r>
              <a:rPr lang="en-US" altLang="ko-KR" dirty="0"/>
              <a:t>6</a:t>
            </a:r>
            <a:r>
              <a:rPr lang="ko-KR" altLang="en-US" dirty="0"/>
              <a:t>으로 나눈 나머지가 </a:t>
            </a:r>
            <a:r>
              <a:rPr lang="en-US" altLang="ko-KR" dirty="0"/>
              <a:t>5</a:t>
            </a:r>
            <a:r>
              <a:rPr lang="ko-KR" altLang="en-US" dirty="0"/>
              <a:t>이면 한 줄 전체의 부피로 보여주고</a:t>
            </a:r>
            <a:r>
              <a:rPr lang="en-US" altLang="ko-KR" dirty="0"/>
              <a:t>, </a:t>
            </a:r>
            <a:r>
              <a:rPr lang="ko-KR" altLang="en-US" dirty="0"/>
              <a:t>나머지가 </a:t>
            </a:r>
            <a:r>
              <a:rPr lang="en-US" altLang="ko-KR" dirty="0"/>
              <a:t>3</a:t>
            </a:r>
            <a:r>
              <a:rPr lang="ko-KR" altLang="en-US" dirty="0"/>
              <a:t>이면 한 줄의 </a:t>
            </a:r>
            <a:r>
              <a:rPr lang="en-US" altLang="ko-KR" dirty="0"/>
              <a:t>2/3 </a:t>
            </a:r>
            <a:r>
              <a:rPr lang="ko-KR" altLang="en-US" dirty="0"/>
              <a:t>부피로 보여주고</a:t>
            </a:r>
            <a:r>
              <a:rPr lang="en-US" altLang="ko-KR" dirty="0"/>
              <a:t>, </a:t>
            </a:r>
            <a:r>
              <a:rPr lang="ko-KR" altLang="en-US" dirty="0"/>
              <a:t>나머지 경우에는 </a:t>
            </a:r>
            <a:r>
              <a:rPr lang="en-US" altLang="ko-KR" dirty="0"/>
              <a:t>1/3 </a:t>
            </a:r>
            <a:r>
              <a:rPr lang="ko-KR" altLang="en-US" dirty="0"/>
              <a:t>부피로 보여주도록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구현하기 위한 </a:t>
            </a:r>
            <a:r>
              <a:rPr lang="en-US" altLang="ko-KR" dirty="0" err="1"/>
              <a:t>setupRecyclerView</a:t>
            </a:r>
            <a:r>
              <a:rPr lang="en-US" altLang="ko-KR" dirty="0"/>
              <a:t>()</a:t>
            </a:r>
            <a:r>
              <a:rPr lang="ko-KR" altLang="en-US" dirty="0"/>
              <a:t>함수를 새롭게 정의해줍니다</a:t>
            </a:r>
            <a:r>
              <a:rPr lang="en-US" altLang="ko-KR" dirty="0"/>
              <a:t>.(</a:t>
            </a:r>
            <a:r>
              <a:rPr lang="ko-KR" altLang="en-US" dirty="0"/>
              <a:t>사용자 정의 함수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GridLayoutManager</a:t>
            </a:r>
            <a:r>
              <a:rPr lang="en-US" altLang="ko-KR" dirty="0"/>
              <a:t> </a:t>
            </a:r>
            <a:r>
              <a:rPr lang="ko-KR" altLang="en-US" dirty="0"/>
              <a:t>객체를 생성하고 </a:t>
            </a:r>
            <a:r>
              <a:rPr lang="en-US" altLang="ko-KR" dirty="0" err="1"/>
              <a:t>gridLayoutManager</a:t>
            </a:r>
            <a:r>
              <a:rPr lang="en-US" altLang="ko-KR" dirty="0"/>
              <a:t> </a:t>
            </a:r>
            <a:r>
              <a:rPr lang="ko-KR" altLang="en-US" dirty="0"/>
              <a:t>변수를 만들어줍니다</a:t>
            </a:r>
            <a:r>
              <a:rPr lang="en-US" altLang="ko-KR" dirty="0"/>
              <a:t>. </a:t>
            </a:r>
            <a:r>
              <a:rPr lang="ko-KR" altLang="en-US" dirty="0"/>
              <a:t>이 변수는 </a:t>
            </a:r>
            <a:r>
              <a:rPr lang="en-US" altLang="ko-KR" dirty="0" err="1"/>
              <a:t>grid.getLayoutManager</a:t>
            </a:r>
            <a:r>
              <a:rPr lang="en-US" altLang="ko-KR" dirty="0"/>
              <a:t>()</a:t>
            </a:r>
            <a:r>
              <a:rPr lang="ko-KR" altLang="en-US" dirty="0"/>
              <a:t>를 받는 변수입니다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gridLayoutManager</a:t>
            </a:r>
            <a:r>
              <a:rPr lang="ko-KR" altLang="en-US" dirty="0"/>
              <a:t>의 </a:t>
            </a:r>
            <a:r>
              <a:rPr lang="en-US" altLang="ko-KR" dirty="0" err="1"/>
              <a:t>setSpanSizeLookup</a:t>
            </a:r>
            <a:r>
              <a:rPr lang="ko-KR" altLang="en-US" dirty="0"/>
              <a:t>메소드를 호출하고 </a:t>
            </a:r>
            <a:r>
              <a:rPr lang="en-US" altLang="ko-KR" dirty="0"/>
              <a:t>new </a:t>
            </a:r>
            <a:r>
              <a:rPr lang="en-US" altLang="ko-KR" dirty="0" err="1"/>
              <a:t>GridLayoutManager.SpanSizeLookup</a:t>
            </a:r>
            <a:r>
              <a:rPr lang="en-US" altLang="ko-KR" dirty="0"/>
              <a:t>()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작성하여 </a:t>
            </a:r>
            <a:r>
              <a:rPr lang="en-US" altLang="ko-KR" dirty="0" err="1"/>
              <a:t>getSpanSize</a:t>
            </a:r>
            <a:r>
              <a:rPr lang="en-US" altLang="ko-KR" dirty="0"/>
              <a:t>()</a:t>
            </a:r>
            <a:r>
              <a:rPr lang="ko-KR" altLang="en-US" dirty="0"/>
              <a:t>함수를 자동으로 </a:t>
            </a:r>
            <a:r>
              <a:rPr lang="en-US" altLang="ko-KR" dirty="0"/>
              <a:t>Override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setSpanSizeLookup</a:t>
            </a:r>
            <a:r>
              <a:rPr lang="en-US" altLang="ko-KR" dirty="0"/>
              <a:t>()</a:t>
            </a:r>
            <a:r>
              <a:rPr lang="ko-KR" altLang="en-US" dirty="0"/>
              <a:t>을 통해서 특정 아이템의 사이즈 변경할 수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return</a:t>
            </a:r>
            <a:r>
              <a:rPr lang="ko-KR" altLang="en-US" dirty="0"/>
              <a:t>받는 값이 해당 아이템의 부피를 결정합니다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작성한 </a:t>
            </a:r>
            <a:r>
              <a:rPr lang="en-US" altLang="ko-KR" dirty="0" err="1"/>
              <a:t>setupRecyclerView</a:t>
            </a:r>
            <a:r>
              <a:rPr lang="en-US" altLang="ko-KR" dirty="0"/>
              <a:t>()</a:t>
            </a:r>
            <a:r>
              <a:rPr lang="ko-KR" altLang="en-US" dirty="0"/>
              <a:t>를 </a:t>
            </a:r>
            <a:r>
              <a:rPr lang="en-US" altLang="ko-KR" dirty="0" err="1"/>
              <a:t>onCreate</a:t>
            </a:r>
            <a:r>
              <a:rPr lang="en-US" altLang="ko-KR" dirty="0"/>
              <a:t>()</a:t>
            </a:r>
            <a:r>
              <a:rPr lang="ko-KR" altLang="en-US" dirty="0"/>
              <a:t>에서 호출합니다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35C2E-2692-4756-9408-DACC4AA9AB3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B40BC-FCEF-4340-8971-498B9E9F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0739E-EA10-4460-9613-15621F42D2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C4426-6F68-4597-918B-595C8067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891400"/>
            <a:ext cx="3384376" cy="56284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ED1107-560C-450B-9F89-A7A83D9F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891400"/>
            <a:ext cx="3384376" cy="56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4466206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Frame Layout</a:t>
            </a:r>
          </a:p>
          <a:p>
            <a:pPr lvl="1"/>
            <a:r>
              <a:rPr lang="en-US" altLang="ko-KR" dirty="0" err="1"/>
              <a:t>layout_width</a:t>
            </a:r>
            <a:r>
              <a:rPr lang="ko-KR" altLang="en-US" dirty="0"/>
              <a:t>와 </a:t>
            </a:r>
            <a:r>
              <a:rPr lang="en-US" altLang="ko-KR" dirty="0" err="1"/>
              <a:t>layout_heigh</a:t>
            </a:r>
            <a:r>
              <a:rPr lang="ko-KR" altLang="en-US" dirty="0"/>
              <a:t>를 </a:t>
            </a:r>
            <a:r>
              <a:rPr lang="en-US" altLang="ko-KR" dirty="0" err="1"/>
              <a:t>match_parent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Progress Bar</a:t>
            </a:r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는 </a:t>
            </a:r>
            <a:r>
              <a:rPr lang="en-US" altLang="ko-KR" dirty="0"/>
              <a:t>@android:id/empty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layout_width</a:t>
            </a:r>
            <a:r>
              <a:rPr lang="ko-KR" altLang="en-US" dirty="0"/>
              <a:t>와 </a:t>
            </a:r>
            <a:r>
              <a:rPr lang="en-US" altLang="ko-KR" dirty="0" err="1"/>
              <a:t>layout_height</a:t>
            </a:r>
            <a:r>
              <a:rPr lang="ko-KR" altLang="en-US" dirty="0"/>
              <a:t>는 </a:t>
            </a:r>
            <a:r>
              <a:rPr lang="en-US" altLang="ko-KR" dirty="0" err="1"/>
              <a:t>wrap_content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기타 조건은 옆에 </a:t>
            </a:r>
            <a:r>
              <a:rPr lang="en-US" altLang="ko-KR" dirty="0"/>
              <a:t>xml</a:t>
            </a:r>
            <a:r>
              <a:rPr lang="ko-KR" altLang="en-US" dirty="0"/>
              <a:t>코드를 참고하세요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0E6666-2B14-4FA0-B9E7-3BD4B501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719" y="1928603"/>
            <a:ext cx="575390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8595228" cy="5640778"/>
          </a:xfrm>
        </p:spPr>
        <p:txBody>
          <a:bodyPr>
            <a:normAutofit/>
          </a:bodyPr>
          <a:lstStyle/>
          <a:p>
            <a:r>
              <a:rPr lang="en-US" altLang="ko-KR" dirty="0"/>
              <a:t>Recycler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</a:p>
          <a:p>
            <a:pPr lvl="1"/>
            <a:r>
              <a:rPr lang="ko-KR" altLang="en-US" dirty="0"/>
              <a:t>많은 수의 데이터 집합을</a:t>
            </a:r>
            <a:r>
              <a:rPr lang="en-US" altLang="ko-KR" dirty="0"/>
              <a:t>, </a:t>
            </a:r>
            <a:r>
              <a:rPr lang="ko-KR" altLang="en-US" dirty="0"/>
              <a:t>제한된 영역 내에서 유연하게 표시할 수 있도록 만들어주는 위젯입니다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리스트뷰</a:t>
            </a:r>
            <a:r>
              <a:rPr lang="en-US" altLang="ko-KR" dirty="0"/>
              <a:t>(List View)</a:t>
            </a:r>
            <a:r>
              <a:rPr lang="ko-KR" altLang="en-US" dirty="0"/>
              <a:t>의 단점인 </a:t>
            </a:r>
            <a:r>
              <a:rPr lang="en-US" altLang="ko-KR" dirty="0"/>
              <a:t>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리스트 항목이 갱신될 때마다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Helvetica Neue"/>
              </a:rPr>
              <a:t>매번 아이템 뷰를 새로 구성해야 한다는 것</a:t>
            </a:r>
            <a:r>
              <a:rPr lang="en-US" altLang="ko-KR" dirty="0"/>
              <a:t>”</a:t>
            </a:r>
            <a:r>
              <a:rPr lang="ko-KR" altLang="en-US" dirty="0"/>
              <a:t>을 개선하여 아이템을 표시하기 위해 생성한 뷰를 재활용</a:t>
            </a:r>
            <a:r>
              <a:rPr lang="en-US" altLang="ko-KR" dirty="0"/>
              <a:t>(recycle)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매번 아이템 뷰를 새로 구성하게 되면 많은 수의 데이터 집합을 표시하는데 성능 저하를 야기할 수 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703865-4D3A-4275-86B0-B664ABDF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1661955"/>
            <a:ext cx="2880320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3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71830E2A-E49A-42FF-9822-724234365E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3100" y="836712"/>
            <a:ext cx="5282860" cy="564077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Recycler View</a:t>
            </a:r>
            <a:r>
              <a:rPr lang="ko-KR" altLang="en-US" dirty="0"/>
              <a:t>를 구현하기 위해서 스크롤바를 설정해주어야 합니다</a:t>
            </a:r>
            <a:r>
              <a:rPr lang="en-US" altLang="ko-KR" dirty="0"/>
              <a:t>. </a:t>
            </a:r>
            <a:r>
              <a:rPr lang="ko-KR" altLang="en-US" dirty="0"/>
              <a:t>안드로이드에서 지원하는 스크롤바 스타일에는 </a:t>
            </a:r>
            <a:r>
              <a:rPr lang="en-US" altLang="ko-KR" dirty="0"/>
              <a:t>4</a:t>
            </a:r>
            <a:r>
              <a:rPr lang="ko-KR" altLang="en-US" dirty="0"/>
              <a:t>가지가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 err="1"/>
              <a:t>insideOverlay</a:t>
            </a:r>
            <a:r>
              <a:rPr lang="en-US" altLang="ko-KR" dirty="0"/>
              <a:t>: Padding </a:t>
            </a:r>
            <a:r>
              <a:rPr lang="ko-KR" altLang="en-US" dirty="0"/>
              <a:t>추가 없이 내용물의 안쪽에 스크롤바를 배치합니다</a:t>
            </a:r>
            <a:r>
              <a:rPr lang="en-US" altLang="ko-KR" dirty="0"/>
              <a:t>. </a:t>
            </a:r>
            <a:r>
              <a:rPr lang="ko-KR" altLang="en-US" dirty="0"/>
              <a:t>스크롤바가 내용물 위에 투명하게 올라갑니다</a:t>
            </a:r>
            <a:endParaRPr lang="en-US" altLang="ko-KR" dirty="0"/>
          </a:p>
          <a:p>
            <a:pPr lvl="1"/>
            <a:r>
              <a:rPr lang="en-US" altLang="ko-KR" dirty="0" err="1"/>
              <a:t>insideInset</a:t>
            </a:r>
            <a:r>
              <a:rPr lang="en-US" altLang="ko-KR" dirty="0"/>
              <a:t>: Padding</a:t>
            </a:r>
            <a:r>
              <a:rPr lang="ko-KR" altLang="en-US" dirty="0"/>
              <a:t>을 추가하고 </a:t>
            </a:r>
            <a:r>
              <a:rPr lang="ko-KR" altLang="en-US" dirty="0" err="1"/>
              <a:t>패딩영역에</a:t>
            </a:r>
            <a:r>
              <a:rPr lang="ko-KR" altLang="en-US" dirty="0"/>
              <a:t> 스크롤바를 배치합니다</a:t>
            </a:r>
            <a:r>
              <a:rPr lang="en-US" altLang="ko-KR" dirty="0"/>
              <a:t>. </a:t>
            </a:r>
            <a:r>
              <a:rPr lang="ko-KR" altLang="en-US" dirty="0"/>
              <a:t>스크롤바가 내용물에 </a:t>
            </a:r>
            <a:r>
              <a:rPr lang="ko-KR" altLang="en-US" dirty="0" err="1"/>
              <a:t>오버랩되지</a:t>
            </a:r>
            <a:r>
              <a:rPr lang="ko-KR" altLang="en-US" dirty="0"/>
              <a:t> 않습니다</a:t>
            </a:r>
            <a:endParaRPr lang="en-US" altLang="ko-KR" dirty="0"/>
          </a:p>
          <a:p>
            <a:pPr lvl="1"/>
            <a:r>
              <a:rPr lang="en-US" altLang="ko-KR" dirty="0" err="1"/>
              <a:t>outsideOverlay</a:t>
            </a:r>
            <a:r>
              <a:rPr lang="en-US" altLang="ko-KR" dirty="0"/>
              <a:t>: Padding </a:t>
            </a:r>
            <a:r>
              <a:rPr lang="ko-KR" altLang="en-US" dirty="0"/>
              <a:t>추가 없이 스크롤바를 화면 가장자리에 배치합니다</a:t>
            </a:r>
            <a:r>
              <a:rPr lang="en-US" altLang="ko-KR" dirty="0"/>
              <a:t>. </a:t>
            </a:r>
            <a:r>
              <a:rPr lang="ko-KR" altLang="en-US" dirty="0"/>
              <a:t>스크롤바가 내용물 위에 투명하게 올라갑니다</a:t>
            </a:r>
            <a:endParaRPr lang="en-US" altLang="ko-KR" dirty="0"/>
          </a:p>
          <a:p>
            <a:pPr lvl="1"/>
            <a:r>
              <a:rPr lang="en-US" altLang="ko-KR" dirty="0" err="1"/>
              <a:t>outsideInset</a:t>
            </a:r>
            <a:r>
              <a:rPr lang="en-US" altLang="ko-KR" dirty="0"/>
              <a:t>: Padding</a:t>
            </a:r>
            <a:r>
              <a:rPr lang="ko-KR" altLang="en-US" dirty="0"/>
              <a:t>을 추가하고 스크롤바를 화면 가장자리에 배치합니다</a:t>
            </a:r>
            <a:r>
              <a:rPr lang="en-US" altLang="ko-KR" dirty="0"/>
              <a:t>. </a:t>
            </a:r>
            <a:r>
              <a:rPr lang="ko-KR" altLang="en-US" dirty="0"/>
              <a:t>스크롤바가 내용물에 </a:t>
            </a:r>
            <a:r>
              <a:rPr lang="ko-KR" altLang="en-US" dirty="0" err="1"/>
              <a:t>오버랩되지</a:t>
            </a:r>
            <a:r>
              <a:rPr lang="ko-KR" altLang="en-US" dirty="0"/>
              <a:t> 않습니다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프로젝트에서는 </a:t>
            </a:r>
            <a:r>
              <a:rPr lang="en-US" altLang="ko-KR" dirty="0" err="1"/>
              <a:t>insideOverlay</a:t>
            </a:r>
            <a:r>
              <a:rPr lang="ko-KR" altLang="en-US" dirty="0"/>
              <a:t>를 사용하도록 하겠습니다</a:t>
            </a:r>
            <a:r>
              <a:rPr lang="en-US" altLang="ko-KR" dirty="0"/>
              <a:t>. </a:t>
            </a:r>
            <a:r>
              <a:rPr lang="ko-KR" altLang="en-US" dirty="0"/>
              <a:t>오른쪽의 </a:t>
            </a:r>
            <a:r>
              <a:rPr lang="en-US" altLang="ko-KR" dirty="0"/>
              <a:t>xml</a:t>
            </a:r>
            <a:r>
              <a:rPr lang="ko-KR" altLang="en-US" dirty="0"/>
              <a:t>코드를 참고하여 </a:t>
            </a:r>
            <a:r>
              <a:rPr lang="en-US" altLang="ko-KR" dirty="0"/>
              <a:t>Recycler View</a:t>
            </a:r>
            <a:r>
              <a:rPr lang="ko-KR" altLang="en-US" dirty="0"/>
              <a:t>를 완성해줍니다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B6129-3DFB-405E-A631-47B93DA87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44" y="2348880"/>
            <a:ext cx="6265556" cy="26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8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4AB36C-84BB-47D0-B7CC-CA7C2927C12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4445" y="860046"/>
            <a:ext cx="11253818" cy="565981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populateGrid</a:t>
            </a:r>
            <a:r>
              <a:rPr lang="en-US" altLang="ko-KR" dirty="0"/>
              <a:t>() 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 lvl="1"/>
            <a:r>
              <a:rPr lang="en-US" altLang="ko-KR" dirty="0" err="1"/>
              <a:t>RecyclerView</a:t>
            </a:r>
            <a:r>
              <a:rPr lang="en-US" altLang="ko-KR" dirty="0"/>
              <a:t> </a:t>
            </a:r>
            <a:r>
              <a:rPr lang="ko-KR" altLang="en-US" dirty="0"/>
              <a:t>변수인 </a:t>
            </a:r>
            <a:r>
              <a:rPr lang="en-US" altLang="ko-KR" dirty="0"/>
              <a:t>grid</a:t>
            </a:r>
            <a:r>
              <a:rPr lang="ko-KR" altLang="en-US" dirty="0"/>
              <a:t>를 이용하여 이미지가 클릭되면 </a:t>
            </a:r>
            <a:r>
              <a:rPr lang="en-US" altLang="ko-KR" dirty="0"/>
              <a:t>intent</a:t>
            </a:r>
            <a:r>
              <a:rPr lang="ko-KR" altLang="en-US" dirty="0"/>
              <a:t>를 보내는 함수를 작성해보도록 하겠습니다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gird </a:t>
            </a:r>
            <a:r>
              <a:rPr lang="ko-KR" altLang="en-US" dirty="0"/>
              <a:t>메소드 중에 </a:t>
            </a:r>
            <a:r>
              <a:rPr lang="en-US" altLang="ko-KR" dirty="0" err="1"/>
              <a:t>addOnItemTouchListener</a:t>
            </a:r>
            <a:r>
              <a:rPr lang="en-US" altLang="ko-KR" dirty="0"/>
              <a:t>()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해당 메소드를 사용하여 이미지 아이템이 클릭될 경우</a:t>
            </a:r>
            <a:r>
              <a:rPr lang="en-US" altLang="ko-KR" dirty="0"/>
              <a:t>(</a:t>
            </a:r>
            <a:r>
              <a:rPr lang="ko-KR" altLang="en-US" dirty="0"/>
              <a:t>이벤트가 발생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intent</a:t>
            </a:r>
            <a:r>
              <a:rPr lang="ko-KR" altLang="en-US" dirty="0"/>
              <a:t>를 발생시키도록 하겠습니다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new </a:t>
            </a:r>
            <a:r>
              <a:rPr lang="en-US" altLang="ko-KR" dirty="0" err="1"/>
              <a:t>OnItemSelectedListener</a:t>
            </a:r>
            <a:r>
              <a:rPr lang="ko-KR" altLang="en-US" dirty="0"/>
              <a:t>를 호출하고 파라미터로는 </a:t>
            </a:r>
            <a:r>
              <a:rPr lang="en-US" altLang="ko-KR" dirty="0" err="1"/>
              <a:t>MainActivity.this</a:t>
            </a:r>
            <a:r>
              <a:rPr lang="ko-KR" altLang="en-US" dirty="0"/>
              <a:t>를 입력해줍니다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클릭 이벤트는 </a:t>
            </a:r>
            <a:r>
              <a:rPr lang="en-US" altLang="ko-KR" dirty="0" err="1"/>
              <a:t>RecyclerView</a:t>
            </a:r>
            <a:r>
              <a:rPr lang="ko-KR" altLang="en-US" dirty="0"/>
              <a:t>가 아니라 각 아이템에 발생하게 되므로 </a:t>
            </a:r>
            <a:r>
              <a:rPr lang="ko-KR" altLang="en-US" dirty="0" err="1"/>
              <a:t>뷰홀더</a:t>
            </a:r>
            <a:r>
              <a:rPr lang="en-US" altLang="ko-KR" dirty="0"/>
              <a:t>(</a:t>
            </a:r>
            <a:r>
              <a:rPr lang="en-US" altLang="ko-KR" dirty="0" err="1"/>
              <a:t>ViewHolder</a:t>
            </a:r>
            <a:r>
              <a:rPr lang="en-US" altLang="ko-KR" dirty="0"/>
              <a:t>)</a:t>
            </a:r>
            <a:r>
              <a:rPr lang="ko-KR" altLang="en-US" dirty="0"/>
              <a:t> 안에서 클릭 이벤트를 처리할 수 있도록 만드는 것이 좋습니다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690F59-3144-48D2-B3A4-E9DC9214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429000"/>
            <a:ext cx="5977481" cy="31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3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BA67D-DCF0-4B42-9814-750B2FB6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BB31D-5D02-40AB-8941-2B7688E5F72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getDetailActivityStartIntent</a:t>
            </a:r>
            <a:r>
              <a:rPr lang="en-US" altLang="ko-KR" dirty="0"/>
              <a:t>()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 lvl="1"/>
            <a:r>
              <a:rPr lang="en-US" altLang="ko-KR" dirty="0" err="1"/>
              <a:t>DetailActicity</a:t>
            </a:r>
            <a:r>
              <a:rPr lang="ko-KR" altLang="en-US" dirty="0"/>
              <a:t>로 보낼 수 있도록 </a:t>
            </a:r>
            <a:r>
              <a:rPr lang="en-US" altLang="ko-KR" dirty="0"/>
              <a:t>Intent </a:t>
            </a:r>
            <a:r>
              <a:rPr lang="ko-KR" altLang="en-US" dirty="0"/>
              <a:t>객체를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Intent </a:t>
            </a:r>
            <a:r>
              <a:rPr lang="ko-KR" altLang="en-US" dirty="0"/>
              <a:t>객체로 만든 </a:t>
            </a:r>
            <a:r>
              <a:rPr lang="en-US" altLang="ko-KR" dirty="0"/>
              <a:t>intent </a:t>
            </a:r>
            <a:r>
              <a:rPr lang="ko-KR" altLang="en-US" dirty="0"/>
              <a:t>변수 안에 </a:t>
            </a:r>
            <a:r>
              <a:rPr lang="en-US" altLang="ko-KR" dirty="0"/>
              <a:t>IntentUtil.java</a:t>
            </a:r>
            <a:r>
              <a:rPr lang="ko-KR" altLang="en-US" dirty="0"/>
              <a:t>에서 작성한 </a:t>
            </a:r>
            <a:r>
              <a:rPr lang="en-US" altLang="ko-KR" dirty="0"/>
              <a:t>string</a:t>
            </a:r>
            <a:r>
              <a:rPr lang="ko-KR" altLang="en-US" dirty="0"/>
              <a:t>변수들을 사용해서 아래와 같이 </a:t>
            </a:r>
            <a:r>
              <a:rPr lang="en-US" altLang="ko-KR" dirty="0"/>
              <a:t>intent </a:t>
            </a:r>
            <a:r>
              <a:rPr lang="ko-KR" altLang="en-US" dirty="0"/>
              <a:t>안에 내용을 담습니다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Photos, position, binding, padding, </a:t>
            </a:r>
            <a:r>
              <a:rPr lang="en-US" altLang="ko-KR" dirty="0" err="1"/>
              <a:t>textcolor</a:t>
            </a:r>
            <a:r>
              <a:rPr lang="en-US" altLang="ko-KR" dirty="0"/>
              <a:t> </a:t>
            </a:r>
            <a:r>
              <a:rPr lang="ko-KR" altLang="en-US" dirty="0"/>
              <a:t>등의 옵션을 넣어줍니다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Photos</a:t>
            </a:r>
            <a:r>
              <a:rPr lang="ko-KR" altLang="en-US" dirty="0"/>
              <a:t>는 </a:t>
            </a:r>
            <a:r>
              <a:rPr lang="en-US" altLang="ko-KR" dirty="0"/>
              <a:t>intent </a:t>
            </a:r>
            <a:r>
              <a:rPr lang="ko-KR" altLang="en-US" dirty="0"/>
              <a:t>메소드 중 </a:t>
            </a:r>
            <a:r>
              <a:rPr lang="en-US" altLang="ko-KR" dirty="0" err="1"/>
              <a:t>putParcelableArrayListExtra</a:t>
            </a:r>
            <a:r>
              <a:rPr lang="en-US" altLang="ko-KR" dirty="0"/>
              <a:t>()</a:t>
            </a:r>
            <a:r>
              <a:rPr lang="ko-KR" altLang="en-US" dirty="0"/>
              <a:t>를 사용해서 내용을 담아줍니다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나머지 옵션들은 </a:t>
            </a:r>
            <a:r>
              <a:rPr lang="en-US" altLang="ko-KR" dirty="0"/>
              <a:t>intent </a:t>
            </a:r>
            <a:r>
              <a:rPr lang="ko-KR" altLang="en-US" dirty="0"/>
              <a:t>메소드 중 </a:t>
            </a:r>
            <a:r>
              <a:rPr lang="en-US" altLang="ko-KR" dirty="0" err="1"/>
              <a:t>putExtra</a:t>
            </a:r>
            <a:r>
              <a:rPr lang="en-US" altLang="ko-KR" dirty="0"/>
              <a:t>()</a:t>
            </a:r>
            <a:r>
              <a:rPr lang="ko-KR" altLang="en-US" dirty="0"/>
              <a:t>를 사용해서 내용을 담아줍니다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 완성된 </a:t>
            </a:r>
            <a:r>
              <a:rPr lang="en-US" altLang="ko-KR" dirty="0"/>
              <a:t>intent</a:t>
            </a:r>
            <a:r>
              <a:rPr lang="ko-KR" altLang="en-US" dirty="0"/>
              <a:t>를 반환합니다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Ex) </a:t>
            </a:r>
          </a:p>
          <a:p>
            <a:pPr marL="457200" lvl="1" indent="0">
              <a:buNone/>
            </a:pPr>
            <a:r>
              <a:rPr lang="en-US" altLang="ko-KR" dirty="0" err="1"/>
              <a:t>Intent.secAction</a:t>
            </a:r>
            <a:r>
              <a:rPr lang="en-US" altLang="ko-KR" dirty="0"/>
              <a:t>(</a:t>
            </a:r>
            <a:r>
              <a:rPr lang="en-US" altLang="ko-KR" dirty="0" err="1"/>
              <a:t>Intent.ACTION_VIEW</a:t>
            </a:r>
            <a:r>
              <a:rPr lang="en-US" altLang="ko-KR" dirty="0"/>
              <a:t>);</a:t>
            </a:r>
          </a:p>
          <a:p>
            <a:pPr marL="457200" lvl="1" indent="0">
              <a:buNone/>
            </a:pPr>
            <a:r>
              <a:rPr lang="en-US" altLang="ko-KR" dirty="0" err="1"/>
              <a:t>Intent.putParcelableArrayListExtra</a:t>
            </a:r>
            <a:r>
              <a:rPr lang="en-US" altLang="ko-KR" dirty="0"/>
              <a:t>(</a:t>
            </a:r>
            <a:r>
              <a:rPr lang="en-US" altLang="ko-KR" dirty="0" err="1"/>
              <a:t>IntentUtil.PHOTO</a:t>
            </a:r>
            <a:r>
              <a:rPr lang="en-US" altLang="ko-KR" dirty="0"/>
              <a:t>, photos);</a:t>
            </a:r>
          </a:p>
          <a:p>
            <a:pPr marL="457200" lvl="1" indent="0">
              <a:buNone/>
            </a:pPr>
            <a:r>
              <a:rPr lang="en-US" altLang="ko-KR" dirty="0" err="1"/>
              <a:t>Intent.putExtra</a:t>
            </a:r>
            <a:r>
              <a:rPr lang="en-US" altLang="ko-KR" dirty="0"/>
              <a:t>(</a:t>
            </a:r>
            <a:r>
              <a:rPr lang="en-US" altLang="ko-KR" dirty="0" err="1"/>
              <a:t>IntentUtil.SELECTED_ITEM_POSITION</a:t>
            </a:r>
            <a:r>
              <a:rPr lang="en-US" altLang="ko-KR" dirty="0"/>
              <a:t>, position);</a:t>
            </a:r>
          </a:p>
          <a:p>
            <a:pPr marL="457200" lvl="1" indent="0">
              <a:buNone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CE3257-0C40-487C-8897-02CF84BDA7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9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CB38D-B457-4E19-B1B2-E75662EF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DetailActivity.java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완성하기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CAC97-FECE-4D98-A769-679CD90458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setActivityResult</a:t>
            </a:r>
            <a:r>
              <a:rPr lang="en-US" altLang="ko-KR" dirty="0"/>
              <a:t>() </a:t>
            </a:r>
            <a:r>
              <a:rPr lang="ko-KR" altLang="en-US" dirty="0"/>
              <a:t>작성하기</a:t>
            </a:r>
            <a:endParaRPr lang="en-US" altLang="ko-KR" dirty="0"/>
          </a:p>
          <a:p>
            <a:pPr lvl="1"/>
            <a:r>
              <a:rPr lang="en-US" altLang="ko-KR" dirty="0" err="1"/>
              <a:t>MainActivity</a:t>
            </a:r>
            <a:r>
              <a:rPr lang="ko-KR" altLang="en-US" dirty="0"/>
              <a:t>에서 </a:t>
            </a:r>
            <a:r>
              <a:rPr lang="en-US" altLang="ko-KR" dirty="0" err="1"/>
              <a:t>DetailActivity</a:t>
            </a:r>
            <a:r>
              <a:rPr lang="ko-KR" altLang="en-US" dirty="0"/>
              <a:t>로 </a:t>
            </a:r>
            <a:r>
              <a:rPr lang="en-US" altLang="ko-KR" dirty="0"/>
              <a:t>intent</a:t>
            </a:r>
            <a:r>
              <a:rPr lang="ko-KR" altLang="en-US" dirty="0"/>
              <a:t>를 보냈습니다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수신자 </a:t>
            </a:r>
            <a:r>
              <a:rPr lang="en-US" altLang="ko-KR" dirty="0"/>
              <a:t>intent</a:t>
            </a:r>
            <a:r>
              <a:rPr lang="ko-KR" altLang="en-US" dirty="0"/>
              <a:t>를 만들고 </a:t>
            </a:r>
            <a:r>
              <a:rPr lang="en-US" altLang="ko-KR" dirty="0" err="1"/>
              <a:t>setResult</a:t>
            </a:r>
            <a:r>
              <a:rPr lang="ko-KR" altLang="en-US" dirty="0"/>
              <a:t>까지 나타내는 </a:t>
            </a:r>
            <a:r>
              <a:rPr lang="en-US" altLang="ko-KR" dirty="0" err="1"/>
              <a:t>setActivityResult</a:t>
            </a:r>
            <a:r>
              <a:rPr lang="en-US" altLang="ko-KR" dirty="0"/>
              <a:t>()</a:t>
            </a:r>
            <a:r>
              <a:rPr lang="ko-KR" altLang="en-US" dirty="0"/>
              <a:t>함수를 작성합니다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Intent</a:t>
            </a:r>
            <a:r>
              <a:rPr lang="ko-KR" altLang="en-US" dirty="0"/>
              <a:t>에서 불러온 아이템의 위치와 현재 뷰 페이저의 아이템의 위치가 같다면 </a:t>
            </a:r>
            <a:r>
              <a:rPr lang="en-US" altLang="ko-KR" dirty="0"/>
              <a:t>RESULT_OK</a:t>
            </a:r>
            <a:r>
              <a:rPr lang="ko-KR" altLang="en-US" dirty="0"/>
              <a:t>메시지를 </a:t>
            </a:r>
            <a:r>
              <a:rPr lang="en-US" altLang="ko-KR" dirty="0" err="1"/>
              <a:t>setResult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외의 경우에는 </a:t>
            </a:r>
            <a:r>
              <a:rPr lang="en-US" altLang="ko-KR" dirty="0"/>
              <a:t>Intent</a:t>
            </a:r>
            <a:r>
              <a:rPr lang="ko-KR" altLang="en-US" dirty="0"/>
              <a:t>객체를 생성하고 </a:t>
            </a:r>
            <a:r>
              <a:rPr lang="en-US" altLang="ko-KR" dirty="0" err="1"/>
              <a:t>putExtra</a:t>
            </a:r>
            <a:r>
              <a:rPr lang="en-US" altLang="ko-KR" dirty="0"/>
              <a:t> </a:t>
            </a:r>
            <a:r>
              <a:rPr lang="ko-KR" altLang="en-US" dirty="0"/>
              <a:t>메소드를 통해 뷰 페이저의 현재 아이템의 위치를 보내주고 </a:t>
            </a:r>
            <a:r>
              <a:rPr lang="en-US" altLang="ko-KR" dirty="0"/>
              <a:t>RESULT_OK</a:t>
            </a:r>
            <a:r>
              <a:rPr lang="ko-KR" altLang="en-US" dirty="0"/>
              <a:t>메시지를 </a:t>
            </a:r>
            <a:r>
              <a:rPr lang="en-US" altLang="ko-KR" dirty="0" err="1"/>
              <a:t>setResult</a:t>
            </a:r>
            <a:r>
              <a:rPr lang="ko-KR" altLang="en-US" dirty="0"/>
              <a:t>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5BEE1-7A97-4DDE-A617-3350AD1E0D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EDBA55-7D13-4A2C-82E0-E823F1B8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756" y="3736035"/>
            <a:ext cx="698279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B4935-BE82-4C00-8722-56B008F0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detail_view.xml </a:t>
            </a:r>
            <a:r>
              <a:rPr lang="ko-KR" altLang="en-US" dirty="0"/>
              <a:t>완성하기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58385-FC39-4C1B-8432-91E4AFD9090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이미지 뷰를 클릭하면 나타날 </a:t>
            </a:r>
            <a:r>
              <a:rPr lang="en-US" altLang="ko-KR" dirty="0"/>
              <a:t>layout</a:t>
            </a:r>
            <a:r>
              <a:rPr lang="ko-KR" altLang="en-US" dirty="0"/>
              <a:t>을 만들어줍니다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Widgets</a:t>
            </a:r>
            <a:r>
              <a:rPr lang="ko-KR" altLang="en-US" dirty="0"/>
              <a:t>에 </a:t>
            </a:r>
            <a:r>
              <a:rPr lang="en-US" altLang="ko-KR" dirty="0"/>
              <a:t>View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 </a:t>
            </a:r>
            <a:r>
              <a:rPr lang="ko-KR" altLang="en-US" dirty="0"/>
              <a:t>안에 들어갈 내용으로 </a:t>
            </a:r>
            <a:r>
              <a:rPr lang="en-US" altLang="ko-KR" dirty="0"/>
              <a:t>data, </a:t>
            </a:r>
            <a:r>
              <a:rPr lang="en-US" altLang="ko-KR" dirty="0" err="1"/>
              <a:t>ScrollView</a:t>
            </a:r>
            <a:r>
              <a:rPr lang="en-US" altLang="ko-KR" dirty="0"/>
              <a:t>, </a:t>
            </a:r>
            <a:r>
              <a:rPr lang="en-US" altLang="ko-KR" dirty="0" err="1"/>
              <a:t>LinearLayout</a:t>
            </a:r>
            <a:r>
              <a:rPr lang="ko-KR" altLang="en-US" dirty="0"/>
              <a:t>이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는 </a:t>
            </a:r>
            <a:r>
              <a:rPr lang="en-US" altLang="ko-KR" dirty="0" err="1"/>
              <a:t>data.model.Photo</a:t>
            </a:r>
            <a:r>
              <a:rPr lang="ko-KR" altLang="en-US" dirty="0"/>
              <a:t> 데이터를 사용하도록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스크롤 뷰를 가져다 놓고 그 안에 </a:t>
            </a:r>
            <a:r>
              <a:rPr lang="en-US" altLang="ko-KR" dirty="0" err="1"/>
              <a:t>LinearLayout</a:t>
            </a:r>
            <a:r>
              <a:rPr lang="en-US" altLang="ko-KR" dirty="0"/>
              <a:t>(vertical)</a:t>
            </a:r>
            <a:r>
              <a:rPr lang="ko-KR" altLang="en-US" dirty="0"/>
              <a:t>을 가져다 놓습니다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LinearLayout</a:t>
            </a:r>
            <a:r>
              <a:rPr lang="en-US" altLang="ko-KR" dirty="0"/>
              <a:t> </a:t>
            </a:r>
            <a:r>
              <a:rPr lang="ko-KR" altLang="en-US" dirty="0"/>
              <a:t>안에 </a:t>
            </a:r>
            <a:r>
              <a:rPr lang="en-US" altLang="ko-KR" dirty="0" err="1"/>
              <a:t>com.example.android.unsplash.ui.ThreeTwoImageView</a:t>
            </a:r>
            <a:r>
              <a:rPr lang="ko-KR" altLang="en-US" dirty="0"/>
              <a:t>를 생성해주고</a:t>
            </a:r>
            <a:r>
              <a:rPr lang="en-US" altLang="ko-KR" dirty="0"/>
              <a:t>, id</a:t>
            </a:r>
            <a:r>
              <a:rPr lang="ko-KR" altLang="en-US" dirty="0"/>
              <a:t>는 </a:t>
            </a:r>
            <a:r>
              <a:rPr lang="en-US" altLang="ko-KR" dirty="0"/>
              <a:t>photo</a:t>
            </a:r>
            <a:r>
              <a:rPr lang="ko-KR" altLang="en-US" dirty="0"/>
              <a:t>로 하겠습니다</a:t>
            </a:r>
            <a:r>
              <a:rPr lang="en-US" altLang="ko-KR" dirty="0"/>
              <a:t>. </a:t>
            </a:r>
            <a:r>
              <a:rPr lang="ko-KR" altLang="en-US" dirty="0"/>
              <a:t>그 아래 다시 </a:t>
            </a:r>
            <a:r>
              <a:rPr lang="en-US" altLang="ko-KR" dirty="0" err="1"/>
              <a:t>LinearLayout</a:t>
            </a:r>
            <a:r>
              <a:rPr lang="en-US" altLang="ko-KR" dirty="0"/>
              <a:t>(vertical)</a:t>
            </a:r>
            <a:r>
              <a:rPr lang="ko-KR" altLang="en-US" dirty="0"/>
              <a:t>을 생성하고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description</a:t>
            </a:r>
            <a:r>
              <a:rPr lang="ko-KR" altLang="en-US" dirty="0"/>
              <a:t>으로 해줍니다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Description</a:t>
            </a:r>
            <a:r>
              <a:rPr lang="ko-KR" altLang="en-US" dirty="0"/>
              <a:t>안에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text View</a:t>
            </a:r>
            <a:r>
              <a:rPr lang="ko-KR" altLang="en-US" dirty="0"/>
              <a:t>를 만들어 줍니다</a:t>
            </a:r>
            <a:r>
              <a:rPr lang="en-US" altLang="ko-KR" dirty="0"/>
              <a:t>. </a:t>
            </a:r>
            <a:r>
              <a:rPr lang="ko-KR" altLang="en-US" dirty="0"/>
              <a:t>첫번째 </a:t>
            </a:r>
            <a:r>
              <a:rPr lang="en-US" altLang="ko-KR" dirty="0"/>
              <a:t>text View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en-US" altLang="ko-KR" dirty="0"/>
              <a:t>author</a:t>
            </a:r>
            <a:r>
              <a:rPr lang="ko-KR" altLang="en-US" dirty="0"/>
              <a:t>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40F848-8D17-4539-B6D1-5FDC65BE81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EAC0F7-FC1B-4C3D-A326-BB2F5C1C4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666621"/>
            <a:ext cx="217200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151FB-F8B6-46A3-A019-ECF853E0E7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2A8C67F-01BE-4434-8DC4-6353C224F33D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226048" y="452800"/>
            <a:ext cx="11377264" cy="5952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&lt;layout&gt;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&lt;data&gt;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&lt;variable name="data" type="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com.example.android.unsplash.data.model.Photo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&lt;/data&gt;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android:clipToPadding</a:t>
            </a:r>
            <a:r>
              <a:rPr lang="en-US" altLang="ko-KR" sz="1600" dirty="0">
                <a:latin typeface="Consolas" panose="020B0609020204030204" pitchFamily="49" charset="0"/>
              </a:rPr>
              <a:t>="false"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android:orientation</a:t>
            </a:r>
            <a:r>
              <a:rPr lang="en-US" altLang="ko-KR" sz="1600" dirty="0">
                <a:latin typeface="Consolas" panose="020B0609020204030204" pitchFamily="49" charset="0"/>
              </a:rPr>
              <a:t>="vertical"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android:paddingBottom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dimen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padding_small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com.example.android.unsplash.ui.ThreeTwoImageView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="@+id/photo"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600" dirty="0">
                <a:latin typeface="Consolas" panose="020B0609020204030204" pitchFamily="49" charset="0"/>
              </a:rPr>
              <a:t>="0dp"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centerCrop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android:transitionName</a:t>
            </a:r>
            <a:r>
              <a:rPr lang="en-US" altLang="ko-KR" sz="1600" dirty="0">
                <a:latin typeface="Consolas" panose="020B0609020204030204" pitchFamily="49" charset="0"/>
              </a:rPr>
              <a:t>="@{@string/transition_photo + data.id}" /&gt;</a:t>
            </a:r>
          </a:p>
        </p:txBody>
      </p:sp>
    </p:spTree>
    <p:extLst>
      <p:ext uri="{BB962C8B-B14F-4D97-AF65-F5344CB8AC3E}">
        <p14:creationId xmlns:p14="http://schemas.microsoft.com/office/powerpoint/2010/main" val="1340056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12725</TotalTime>
  <Words>1403</Words>
  <Application>Microsoft Office PowerPoint</Application>
  <PresentationFormat>와이드스크린</PresentationFormat>
  <Paragraphs>150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Helvetica Neue</vt:lpstr>
      <vt:lpstr>나눔고딕</vt:lpstr>
      <vt:lpstr>맑은 고딕</vt:lpstr>
      <vt:lpstr>Arial Rounded MT Bold</vt:lpstr>
      <vt:lpstr>Candara</vt:lpstr>
      <vt:lpstr>Century Gothic</vt:lpstr>
      <vt:lpstr>Consolas</vt:lpstr>
      <vt:lpstr>Wingdings</vt:lpstr>
      <vt:lpstr>Wingdings 2</vt:lpstr>
      <vt:lpstr>고려청자</vt:lpstr>
      <vt:lpstr>activity_main.xml 완성하기</vt:lpstr>
      <vt:lpstr>activity_main.xml 완성하기</vt:lpstr>
      <vt:lpstr>activity_main.xml 완성하기</vt:lpstr>
      <vt:lpstr>activity_main.xml 완성하기</vt:lpstr>
      <vt:lpstr>MainActivity.java 완성하기</vt:lpstr>
      <vt:lpstr>MainActivity.java 완성하기</vt:lpstr>
      <vt:lpstr>DetailActivity.java 완성하기</vt:lpstr>
      <vt:lpstr>detail_view.xml 완성하기</vt:lpstr>
      <vt:lpstr>PowerPoint 프레젠테이션</vt:lpstr>
      <vt:lpstr>PowerPoint 프레젠테이션</vt:lpstr>
      <vt:lpstr>실행 결과</vt:lpstr>
      <vt:lpstr>Recycler View 발전시키기</vt:lpstr>
      <vt:lpstr>실행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이 경준</cp:lastModifiedBy>
  <cp:revision>1028</cp:revision>
  <dcterms:created xsi:type="dcterms:W3CDTF">2014-02-12T09:15:05Z</dcterms:created>
  <dcterms:modified xsi:type="dcterms:W3CDTF">2021-07-28T00:27:31Z</dcterms:modified>
</cp:coreProperties>
</file>