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9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273" r:id="rId18"/>
    <p:sldId id="1274" r:id="rId19"/>
    <p:sldId id="1276" r:id="rId20"/>
    <p:sldId id="1278" r:id="rId21"/>
    <p:sldId id="1157" r:id="rId22"/>
    <p:sldId id="1158" r:id="rId23"/>
    <p:sldId id="1159" r:id="rId24"/>
    <p:sldId id="1160" r:id="rId25"/>
    <p:sldId id="1165" r:id="rId26"/>
    <p:sldId id="1161" r:id="rId27"/>
    <p:sldId id="1222" r:id="rId28"/>
    <p:sldId id="1235" r:id="rId29"/>
    <p:sldId id="1236" r:id="rId30"/>
    <p:sldId id="1237" r:id="rId31"/>
    <p:sldId id="1238" r:id="rId32"/>
    <p:sldId id="1360" r:id="rId33"/>
    <p:sldId id="1239" r:id="rId34"/>
    <p:sldId id="1240" r:id="rId35"/>
    <p:sldId id="1241" r:id="rId36"/>
    <p:sldId id="1242" r:id="rId37"/>
    <p:sldId id="1243" r:id="rId38"/>
    <p:sldId id="1244" r:id="rId39"/>
    <p:sldId id="1245" r:id="rId40"/>
    <p:sldId id="1246" r:id="rId41"/>
    <p:sldId id="1247" r:id="rId42"/>
    <p:sldId id="1248" r:id="rId43"/>
    <p:sldId id="1249" r:id="rId44"/>
    <p:sldId id="1251" r:id="rId45"/>
    <p:sldId id="1252" r:id="rId46"/>
    <p:sldId id="1253" r:id="rId47"/>
    <p:sldId id="1254" r:id="rId48"/>
    <p:sldId id="1255" r:id="rId49"/>
    <p:sldId id="1256" r:id="rId50"/>
    <p:sldId id="1258" r:id="rId51"/>
    <p:sldId id="1260" r:id="rId52"/>
    <p:sldId id="1261" r:id="rId53"/>
    <p:sldId id="1262" r:id="rId54"/>
    <p:sldId id="1263" r:id="rId55"/>
    <p:sldId id="1264" r:id="rId56"/>
    <p:sldId id="1265" r:id="rId57"/>
    <p:sldId id="1266" r:id="rId58"/>
    <p:sldId id="1267" r:id="rId59"/>
    <p:sldId id="1268" r:id="rId60"/>
    <p:sldId id="1269" r:id="rId61"/>
    <p:sldId id="1270" r:id="rId62"/>
    <p:sldId id="1271" r:id="rId63"/>
    <p:sldId id="1272" r:id="rId64"/>
    <p:sldId id="1111" r:id="rId65"/>
    <p:sldId id="1279" r:id="rId66"/>
    <p:sldId id="1280" r:id="rId67"/>
    <p:sldId id="1281" r:id="rId68"/>
    <p:sldId id="1282" r:id="rId69"/>
    <p:sldId id="1283" r:id="rId70"/>
    <p:sldId id="1284" r:id="rId71"/>
    <p:sldId id="1285" r:id="rId72"/>
    <p:sldId id="1286" r:id="rId73"/>
    <p:sldId id="1287" r:id="rId74"/>
    <p:sldId id="1289" r:id="rId75"/>
    <p:sldId id="1291" r:id="rId76"/>
    <p:sldId id="1292" r:id="rId77"/>
    <p:sldId id="1293" r:id="rId78"/>
    <p:sldId id="1294" r:id="rId79"/>
    <p:sldId id="1295" r:id="rId80"/>
    <p:sldId id="1296" r:id="rId81"/>
    <p:sldId id="1342" r:id="rId82"/>
    <p:sldId id="1343" r:id="rId83"/>
    <p:sldId id="1344" r:id="rId84"/>
    <p:sldId id="1345" r:id="rId85"/>
    <p:sldId id="1346" r:id="rId86"/>
    <p:sldId id="1347" r:id="rId87"/>
    <p:sldId id="1348" r:id="rId88"/>
    <p:sldId id="1349" r:id="rId89"/>
    <p:sldId id="1359" r:id="rId90"/>
    <p:sldId id="1351" r:id="rId91"/>
    <p:sldId id="1352" r:id="rId92"/>
    <p:sldId id="1353" r:id="rId93"/>
    <p:sldId id="1354" r:id="rId94"/>
    <p:sldId id="1355" r:id="rId95"/>
    <p:sldId id="1356" r:id="rId96"/>
    <p:sldId id="1357" r:id="rId97"/>
    <p:sldId id="1358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6" autoAdjust="0"/>
    <p:restoredTop sz="93780" autoAdjust="0"/>
  </p:normalViewPr>
  <p:slideViewPr>
    <p:cSldViewPr>
      <p:cViewPr varScale="1">
        <p:scale>
          <a:sx n="62" d="100"/>
          <a:sy n="62" d="100"/>
        </p:scale>
        <p:origin x="82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36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9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38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로 설정해보는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</a:t>
            </a:r>
            <a:r>
              <a:rPr lang="ko-KR" altLang="en-US" dirty="0">
                <a:sym typeface="Wingdings" panose="05000000000000000000" pitchFamily="2" charset="2"/>
              </a:rPr>
              <a:t>가운데 있도록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b="1" dirty="0" err="1">
                <a:latin typeface="Consolas" panose="020B0609020204030204" pitchFamily="49" charset="0"/>
              </a:rPr>
              <a:t>R.id.container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  <a:br>
              <a:rPr lang="en-US" altLang="ko-KR" b="1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구하여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얻게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container</a:t>
            </a:r>
            <a:r>
              <a:rPr lang="en-US" altLang="ko-KR" dirty="0">
                <a:latin typeface="Consolas" panose="020B0609020204030204" pitchFamily="49" charset="0"/>
              </a:rPr>
              <a:t>, true);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29" y="3564770"/>
            <a:ext cx="1778548" cy="3042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3526702"/>
            <a:ext cx="1818901" cy="3080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final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>
                <a:latin typeface="Consolas" panose="020B0609020204030204" pitchFamily="49" charset="0"/>
              </a:rPr>
              <a:t>To get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use getSystemService()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        CheckBox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setText</a:t>
            </a:r>
            <a:r>
              <a:rPr lang="en-US" altLang="ko-KR" sz="1600" dirty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392144" y="171544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activity_main.xm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832304" y="3797750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activity_sub.xml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11423" y="3789040"/>
            <a:ext cx="9593769" cy="151216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8538214" y="4167082"/>
            <a:ext cx="654130" cy="45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643750" y="2084775"/>
            <a:ext cx="252450" cy="21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다양한 경우들을 </a:t>
            </a:r>
            <a:r>
              <a:rPr lang="en-US" altLang="ko-KR" dirty="0">
                <a:sym typeface="Wingdings" panose="05000000000000000000" pitchFamily="2" charset="2"/>
              </a:rPr>
              <a:t>test</a:t>
            </a:r>
            <a:r>
              <a:rPr lang="ko-KR" altLang="en-US" dirty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모두 채우고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>
                <a:sym typeface="Wingdings" panose="05000000000000000000" pitchFamily="2" charset="2"/>
              </a:rPr>
              <a:t>탭하면</a:t>
            </a:r>
            <a:r>
              <a:rPr lang="ko-KR" altLang="en-US" dirty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14" name="타원 13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9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600" dirty="0">
                <a:latin typeface="Consolas" panose="020B0609020204030204" pitchFamily="49" charset="0"/>
              </a:rPr>
              <a:t>, 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"&lt;sendMessage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9416" y="5684821"/>
            <a:ext cx="10522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존재는 하지만 올해부터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31504" y="538250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1</a:t>
            </a:r>
            <a:r>
              <a:rPr lang="ko-KR" altLang="en-US" dirty="0">
                <a:sym typeface="Wingdings" panose="05000000000000000000" pitchFamily="2" charset="2"/>
              </a:rPr>
              <a:t>단계 메인 액티비티에서 보낸 메시지를 받아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메인 </a:t>
            </a:r>
            <a:r>
              <a:rPr lang="ko-KR" altLang="en-US" dirty="0" err="1">
                <a:sym typeface="Wingdings" panose="05000000000000000000" pitchFamily="2" charset="2"/>
              </a:rPr>
              <a:t>액티티비로</a:t>
            </a:r>
            <a:r>
              <a:rPr lang="ko-KR" altLang="en-US" dirty="0">
                <a:sym typeface="Wingdings" panose="05000000000000000000" pitchFamily="2" charset="2"/>
              </a:rPr>
              <a:t> 보낼 준비를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ym typeface="Wingdings" panose="05000000000000000000" pitchFamily="2" charset="2"/>
              </a:rPr>
              <a:t>두 액티비티 사이에 메시지</a:t>
            </a:r>
            <a:r>
              <a:rPr lang="ko-KR" altLang="en-US" dirty="0">
                <a:sym typeface="Wingdings" panose="05000000000000000000" pitchFamily="2" charset="2"/>
              </a:rPr>
              <a:t>를 주고 받은 것을 서로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애니메이션을 추가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431704" y="5862097"/>
            <a:ext cx="576064" cy="5760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3" idx="2"/>
          </p:cNvCxnSpPr>
          <p:nvPr/>
        </p:nvCxnSpPr>
        <p:spPr>
          <a:xfrm flipH="1" flipV="1">
            <a:off x="2351584" y="5661248"/>
            <a:ext cx="1080120" cy="488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2947" y="5230361"/>
            <a:ext cx="1630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키보드를 치워버리려면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여기를 클릭하세요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18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"lowercase",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textView, button, 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"Prepared: 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참고로</a:t>
            </a:r>
            <a:r>
              <a:rPr lang="en-US" altLang="ko-KR" dirty="0" smtClean="0">
                <a:sym typeface="Wingdings" panose="05000000000000000000" pitchFamily="2" charset="2"/>
              </a:rPr>
              <a:t>, 3 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r>
              <a:rPr lang="en-US" altLang="ko-KR" dirty="0" smtClean="0">
                <a:sym typeface="Wingdings" panose="05000000000000000000" pitchFamily="2" charset="2"/>
              </a:rPr>
              <a:t>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우 클릭하면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인텐트를 전달할 수 있는 대표적인 메소드는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startActivity(),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844824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15880" y="1844824"/>
            <a:ext cx="288032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4779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띄우는 경우와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이용해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36360" y="251093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Hu044CallIntent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id=editText</a:t>
            </a:r>
            <a:r>
              <a:rPr lang="en-US" altLang="ko-KR" dirty="0" smtClean="0">
                <a:sym typeface="Wingdings" panose="05000000000000000000" pitchFamily="2" charset="2"/>
              </a:rPr>
              <a:t>, textSize=24sp, text=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010-1000-1000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textSize=24,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099" y="4094608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36614" y="4179742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094608"/>
            <a:ext cx="4042046" cy="2313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7898" y="53732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0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 클릭 이벤트가 일어날 때마다 다음과 같은 작업이 일어나도록 코딩하면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앱이 처음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로 구현하는 방법과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간단히 구현하는 방법으로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이벤트 알림을 받으면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작업이 일어나야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이벤트 호입력상자의 값을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앞에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sym typeface="Wingdings" panose="05000000000000000000" pitchFamily="2" charset="2"/>
              </a:rPr>
              <a:t>:"</a:t>
            </a:r>
            <a:r>
              <a:rPr lang="ko-KR" altLang="en-US" dirty="0" smtClean="0">
                <a:sym typeface="Wingdings" panose="05000000000000000000" pitchFamily="2" charset="2"/>
              </a:rPr>
              <a:t>를 붙입니다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+ ...... ;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같이 인텐트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만들어진 인텐트 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인자로 </a:t>
            </a:r>
            <a:r>
              <a:rPr lang="en-US" altLang="ko-KR" dirty="0">
                <a:sym typeface="Wingdings" panose="05000000000000000000" pitchFamily="2" charset="2"/>
              </a:rPr>
              <a:t>startActivity() 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Lambda expression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</a:t>
            </a:r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</a:t>
            </a:r>
            <a:r>
              <a:rPr lang="en-US" altLang="ko-KR" sz="1400" dirty="0">
                <a:latin typeface="Consolas" panose="020B0609020204030204" pitchFamily="49" charset="0"/>
              </a:rPr>
              <a:t> // 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우 클릭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>
                <a:sym typeface="Wingdings" panose="05000000000000000000" pitchFamily="2" charset="2"/>
              </a:rPr>
              <a:t>JoyAc</a:t>
            </a:r>
            <a:r>
              <a:rPr lang="en-US" altLang="ko-KR" b="1" dirty="0" smtClean="0">
                <a:sym typeface="Wingdings" panose="05000000000000000000" pitchFamily="2" charset="2"/>
              </a:rPr>
              <a:t>tivity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activity_joy.xml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935760" y="5157192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87496" y="585147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87496" y="555643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440601" y="4672752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9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ym typeface="Wingdings" panose="05000000000000000000" pitchFamily="2" charset="2"/>
              </a:rPr>
              <a:t>화면 만들기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activity_joy.xml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[Split]</a:t>
            </a:r>
            <a:r>
              <a:rPr lang="ko-KR" altLang="en-US" dirty="0">
                <a:sym typeface="Wingdings" panose="05000000000000000000" pitchFamily="2" charset="2"/>
              </a:rPr>
              <a:t>탭으로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레이아웃을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으로 변경하고</a:t>
            </a:r>
            <a:r>
              <a:rPr lang="en-US" altLang="ko-KR" dirty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=wrap_content,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=wrap_content, textSize=24, </a:t>
            </a:r>
            <a:r>
              <a:rPr lang="en-US" altLang="ko-KR" dirty="0" err="1">
                <a:sym typeface="Wingdings" panose="05000000000000000000" pitchFamily="2" charset="2"/>
              </a:rPr>
              <a:t>textColor</a:t>
            </a:r>
            <a:r>
              <a:rPr lang="en-US" altLang="ko-KR" dirty="0">
                <a:sym typeface="Wingdings" panose="05000000000000000000" pitchFamily="2" charset="2"/>
              </a:rPr>
              <a:t>=@color/purple_700", text="Be joyful always!"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2925" y="5529836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319816" y="5461301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main_activity.xml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3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en-US" altLang="ko-KR" b="1" dirty="0">
                <a:sym typeface="Wingdings" panose="05000000000000000000" pitchFamily="2" charset="2"/>
              </a:rPr>
              <a:t>MainActivity.java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>
                <a:sym typeface="Wingdings" panose="05000000000000000000" pitchFamily="2" charset="2"/>
              </a:rPr>
              <a:t>[JoyActivity</a:t>
            </a:r>
            <a:r>
              <a:rPr lang="ko-KR" altLang="en-US" b="1" dirty="0">
                <a:sym typeface="Wingdings" panose="05000000000000000000" pitchFamily="2" charset="2"/>
              </a:rPr>
              <a:t> 띄우기</a:t>
            </a:r>
            <a:r>
              <a:rPr lang="en-US" altLang="ko-KR" b="1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Using Lambda Expression &amp; anonymous object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13526"/>
            <a:ext cx="112481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4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 name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4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startActivity(intent);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3183288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8" y="382257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8" y="420189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64152" y="2781460"/>
            <a:ext cx="4320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6843" y="2328458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MainActivity.java </a:t>
            </a:r>
            <a:r>
              <a:rPr lang="ko-KR" altLang="en-US" sz="1400" dirty="0" smtClean="0"/>
              <a:t>파일 맨 위에 있는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패키지 이름과 동일해야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96200" y="2781460"/>
            <a:ext cx="72008" cy="7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100" y="5786680"/>
            <a:ext cx="1124811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button2.setOnClickListener(view </a:t>
            </a:r>
            <a:r>
              <a:rPr lang="en-US" altLang="ko-KR" sz="1400" dirty="0" smtClean="0">
                <a:latin typeface="Consolas" panose="020B0609020204030204" pitchFamily="49" charset="0"/>
              </a:rPr>
              <a:t>-&gt; startActivity(new </a:t>
            </a:r>
            <a:r>
              <a:rPr lang="en-US" altLang="ko-KR" sz="1400" dirty="0">
                <a:latin typeface="Consolas" panose="020B0609020204030204" pitchFamily="49" charset="0"/>
              </a:rPr>
              <a:t>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setComponent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>
                <a:latin typeface="Consolas" panose="020B0609020204030204" pitchFamily="49" charset="0"/>
              </a:rPr>
              <a:t>")))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415480" y="1484784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50486"/>
              <a:ext cx="1194558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9536" y="3450486"/>
              <a:ext cx="1383712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7260839" y="2708920"/>
            <a:ext cx="49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52184" y="2570420"/>
            <a:ext cx="2608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사용자와 상호작용 직전에 항상 호출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238616" y="335380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다른 액티비티를 시작하려고 할 째 호출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현재 앱 </a:t>
            </a:r>
            <a:r>
              <a:rPr lang="en-US" altLang="ko-KR" sz="1200" dirty="0" smtClean="0"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/>
              <a:t>모든 작업을 중지하고 돌아가야 다른 액티비티를 시작할 수 있음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63598" y="4383341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사용자에게 더 이상 보이지 않을 때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소멸되거나 다른 액티비티가 화면을 가릴 때 호출됨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38616" y="538927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소멸되어 없어지기 전에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마지막으로 받는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호출딤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78913" y="5164797"/>
            <a:ext cx="29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onRestart</a:t>
            </a:r>
            <a:r>
              <a:rPr lang="en-US" altLang="ko-KR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액티비티가 중지된 이후 다시 시작되기 직전에 호출됨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메소드 다음에는 항상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sym typeface="Wingdings" panose="05000000000000000000" pitchFamily="2" charset="2"/>
              </a:rPr>
              <a:t>메소드가 호출됨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과정에서 액티비티의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확인해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12" y="3024622"/>
            <a:ext cx="1973825" cy="347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24622"/>
            <a:ext cx="1971170" cy="3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프로젝트 생성과 </a:t>
            </a:r>
            <a:r>
              <a:rPr lang="en-US" altLang="ko-KR" b="1" dirty="0" smtClean="0">
                <a:sym typeface="Wingdings" panose="05000000000000000000" pitchFamily="2" charset="2"/>
              </a:rPr>
              <a:t>Layout 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Hu046LifeCycle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두 뷰가 화면 가운데 위치하도록</a:t>
            </a:r>
            <a:r>
              <a:rPr lang="en-US" altLang="ko-KR" dirty="0" smtClean="0">
                <a:sym typeface="Wingdings" panose="05000000000000000000" pitchFamily="2" charset="2"/>
              </a:rPr>
              <a:t>. ConstraintLayout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vertical, chained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(app  new  activity  Empty Activity)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생성되어 추가된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0" y="3861538"/>
            <a:ext cx="1498027" cy="2634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54" y="3861048"/>
            <a:ext cx="1496012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[Start JoyActivity]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메소드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코드 </a:t>
            </a:r>
            <a:r>
              <a:rPr lang="ko-KR" altLang="en-US" dirty="0">
                <a:sym typeface="Wingdings" panose="05000000000000000000" pitchFamily="2" charset="2"/>
              </a:rPr>
              <a:t>안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메소드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335665"/>
            <a:ext cx="2088232" cy="3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startActivity(intent);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println("onCreate() called");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6143157"/>
            <a:ext cx="1136585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 view </a:t>
            </a:r>
            <a:r>
              <a:rPr lang="en-US" altLang="ko-KR" sz="1400" dirty="0">
                <a:latin typeface="Consolas" panose="020B0609020204030204" pitchFamily="49" charset="0"/>
              </a:rPr>
              <a:t>-&gt; 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 new </a:t>
            </a:r>
            <a:r>
              <a:rPr lang="en-US" altLang="ko-KR" sz="14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400" dirty="0" err="1">
                <a:latin typeface="Consolas" panose="020B0609020204030204" pitchFamily="49" charset="0"/>
              </a:rPr>
              <a:t>JoyActivity.class</a:t>
            </a:r>
            <a:r>
              <a:rPr lang="en-US" altLang="ko-KR" sz="1400" dirty="0" smtClean="0">
                <a:latin typeface="Consolas" panose="020B0609020204030204" pitchFamily="49" charset="0"/>
              </a:rPr>
              <a:t>) ) 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println("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</a:t>
            </a:r>
            <a:r>
              <a:rPr lang="ko-KR" altLang="en-US" dirty="0" smtClean="0">
                <a:sym typeface="Wingdings" panose="05000000000000000000" pitchFamily="2" charset="2"/>
              </a:rPr>
              <a:t>추가하고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JoyActivity,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[Return to MainActivity]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Can you do it using Lambda expression?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JoyActivity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invoke setOnClickListener() to get the callback, invoke finish() in onClick()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"onDestroy() called"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확인해 보았나요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단말에서 어떻게 해야 이 메시지가 출력되나요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74" y="4828077"/>
            <a:ext cx="5387807" cy="1691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264352" y="6165304"/>
            <a:ext cx="2553703" cy="354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" y="2276872"/>
            <a:ext cx="1823400" cy="31605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768" y="2276872"/>
            <a:ext cx="1805211" cy="316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4" y="2282591"/>
            <a:ext cx="1821892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Hu046Preference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여기서는 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전역 변수로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573016"/>
            <a:ext cx="964907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"onCreate() called");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b="1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2276872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final String TAG = "HuStar";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static final String </a:t>
            </a:r>
            <a:r>
              <a:rPr lang="en-US" altLang="ko-KR" sz="1400" dirty="0">
                <a:latin typeface="Consolas" panose="020B0609020204030204" pitchFamily="49" charset="0"/>
              </a:rPr>
              <a:t>PREF_KEY = "greet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4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400" dirty="0">
                <a:latin typeface="Consolas" panose="020B0609020204030204" pitchFamily="49" charset="0"/>
              </a:rPr>
              <a:t> editor = </a:t>
            </a:r>
            <a:r>
              <a:rPr lang="en-US" altLang="ko-KR" sz="1400" dirty="0" err="1">
                <a:latin typeface="Consolas" panose="020B0609020204030204" pitchFamily="49" charset="0"/>
              </a:rPr>
              <a:t>pref.edit</a:t>
            </a:r>
            <a:r>
              <a:rPr lang="en-US" altLang="ko-KR" sz="14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PREF_KEY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 saved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4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30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4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4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restored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 smtClean="0">
                <a:latin typeface="Consolas" panose="020B0609020204030204" pitchFamily="49" charset="0"/>
              </a:rPr>
              <a:t>: 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onResume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MainActivity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3952" y="4697605"/>
            <a:ext cx="472105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onDestroy()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</a:t>
            </a:r>
            <a:r>
              <a:rPr lang="en-US" altLang="ko-KR" sz="1400" dirty="0" err="1">
                <a:latin typeface="Consolas" panose="020B0609020204030204" pitchFamily="49" charset="0"/>
              </a:rPr>
              <a:t>Destroy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smtClean="0"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Destroy 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20336" y="4416797"/>
            <a:ext cx="216024" cy="23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0176" y="3871343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onDestroy()</a:t>
            </a:r>
            <a:r>
              <a:rPr lang="ko-KR" altLang="en-US" sz="1400" dirty="0" smtClean="0"/>
              <a:t>도 추가하여 앱이 단말에서 확실히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종료된 것을 </a:t>
            </a:r>
            <a:r>
              <a:rPr lang="en-US" altLang="ko-KR" sz="1400" dirty="0" smtClean="0"/>
              <a:t>logcat</a:t>
            </a:r>
            <a:r>
              <a:rPr lang="ko-KR" altLang="en-US" sz="1400" dirty="0" smtClean="0"/>
              <a:t>을 통해 확인하십시오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5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종료되고</a:t>
            </a:r>
            <a:r>
              <a:rPr lang="en-US" altLang="ko-KR" dirty="0" smtClean="0">
                <a:sym typeface="Wingdings" panose="05000000000000000000" pitchFamily="2" charset="2"/>
              </a:rPr>
              <a:t>(onDestroy</a:t>
            </a:r>
            <a:r>
              <a:rPr lang="en-US" altLang="ko-KR" dirty="0">
                <a:sym typeface="Wingdings" panose="05000000000000000000" pitchFamily="2" charset="2"/>
              </a:rPr>
              <a:t>) , </a:t>
            </a:r>
            <a:r>
              <a:rPr lang="ko-KR" altLang="en-US" b="1" dirty="0" smtClean="0">
                <a:sym typeface="Wingdings" panose="05000000000000000000" pitchFamily="2" charset="2"/>
              </a:rPr>
              <a:t>단말에서 그 앱을</a:t>
            </a:r>
            <a:r>
              <a:rPr lang="ko-KR" altLang="en-US" dirty="0" smtClean="0">
                <a:sym typeface="Wingdings" panose="05000000000000000000" pitchFamily="2" charset="2"/>
              </a:rPr>
              <a:t>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(onCreate), </a:t>
            </a:r>
            <a:r>
              <a:rPr lang="ko-KR" altLang="en-US" dirty="0" smtClean="0">
                <a:sym typeface="Wingdings" panose="05000000000000000000" pitchFamily="2" charset="2"/>
              </a:rPr>
              <a:t>지난 번 실행한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아래와 같이 액티비티 수명주기에서 배운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850575"/>
            <a:ext cx="2057533" cy="3578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7" y="2395858"/>
            <a:ext cx="2114371" cy="36974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891235"/>
            <a:ext cx="5986775" cy="107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391877"/>
            <a:ext cx="6028965" cy="11492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0053" y="2906956"/>
            <a:ext cx="3530273" cy="105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40643" y="4402677"/>
            <a:ext cx="3336049" cy="68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97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34" y="45811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Next Topic: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24237</TotalTime>
  <Words>10417</Words>
  <Application>Microsoft Office PowerPoint</Application>
  <PresentationFormat>와이드스크린</PresentationFormat>
  <Paragraphs>1495</Paragraphs>
  <Slides>97</Slides>
  <Notes>9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10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1380</cp:revision>
  <dcterms:created xsi:type="dcterms:W3CDTF">2014-02-12T09:15:05Z</dcterms:created>
  <dcterms:modified xsi:type="dcterms:W3CDTF">2021-07-25T16:44:38Z</dcterms:modified>
</cp:coreProperties>
</file>