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382" r:id="rId58"/>
    <p:sldId id="1253" r:id="rId59"/>
    <p:sldId id="1254" r:id="rId60"/>
    <p:sldId id="1255" r:id="rId61"/>
    <p:sldId id="1256" r:id="rId62"/>
    <p:sldId id="1258" r:id="rId63"/>
    <p:sldId id="1383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384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6" autoAdjust="0"/>
    <p:restoredTop sz="93780" autoAdjust="0"/>
  </p:normalViewPr>
  <p:slideViewPr>
    <p:cSldViewPr>
      <p:cViewPr varScale="1">
        <p:scale>
          <a:sx n="64" d="100"/>
          <a:sy n="64" d="100"/>
        </p:scale>
        <p:origin x="86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altLang="ko-KR" dirty="0">
                <a:sym typeface="Wingdings" panose="05000000000000000000" pitchFamily="2" charset="2"/>
              </a:rPr>
              <a:t>ActivityMain</a:t>
            </a:r>
            <a:r>
              <a:rPr lang="ko-KR" altLang="en-US" dirty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반응하도록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5764" y="5981158"/>
            <a:ext cx="6846460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finish() 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1464" y="4521785"/>
            <a:ext cx="6840760" cy="135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2464" y="5466713"/>
            <a:ext cx="3773331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These lines of the code can be replaced by one line that uses Lambda Expression in Java 8.</a:t>
            </a:r>
          </a:p>
        </p:txBody>
      </p: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 smtClean="0">
                <a:sym typeface="Wingdings" panose="05000000000000000000" pitchFamily="2" charset="2"/>
              </a:rPr>
              <a:t>[</a:t>
            </a:r>
            <a:r>
              <a:rPr lang="en-US" altLang="ko-KR" sz="2000" dirty="0">
                <a:sym typeface="Wingdings" panose="05000000000000000000" pitchFamily="2" charset="2"/>
              </a:rPr>
              <a:t>ActivityMain</a:t>
            </a:r>
            <a:r>
              <a:rPr lang="ko-KR" altLang="en-US" sz="2000" dirty="0">
                <a:sym typeface="Wingdings" panose="05000000000000000000" pitchFamily="2" charset="2"/>
              </a:rPr>
              <a:t>으로 돌아가기</a:t>
            </a:r>
            <a:r>
              <a:rPr lang="en-US" altLang="ko-KR" sz="1900" dirty="0" smtClean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91744" y="1540096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5782" y="4283514"/>
            <a:ext cx="246574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단계에서는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로부터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보낸 메시지를 여기에 표시함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>
            <a:off x="7032104" y="4545124"/>
            <a:ext cx="7936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053859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982472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</a:t>
                      </a:r>
                      <a:r>
                        <a:rPr lang="ko-KR" altLang="en-US" sz="1600" dirty="0" smtClean="0"/>
                        <a:t>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</a:t>
                      </a:r>
                      <a:r>
                        <a:rPr lang="en-US" altLang="ko-KR" sz="1600" dirty="0" smtClean="0"/>
                        <a:t>tel:01012349876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</a:t>
                      </a:r>
                      <a:r>
                        <a:rPr lang="ko-KR" altLang="en-US" sz="1600" dirty="0" smtClean="0"/>
                        <a:t>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("http://google.com")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129.38830")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</a:t>
                      </a:r>
                      <a:r>
                        <a:rPr lang="ko-KR" altLang="en-US" sz="1600" dirty="0" smtClean="0"/>
                        <a:t>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</a:t>
                      </a:r>
                      <a:r>
                        <a:rPr lang="en-US" altLang="ko-KR" sz="1600" dirty="0" smtClean="0"/>
                        <a:t>content://contacts/people/2")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</a:t>
                      </a:r>
                      <a:r>
                        <a:rPr lang="ko-KR" altLang="en-US" sz="1600" dirty="0" smtClean="0"/>
                        <a:t>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</a:t>
                      </a:r>
                      <a:r>
                        <a:rPr lang="en-US" altLang="ko-KR" sz="1600" dirty="0" smtClean="0"/>
                        <a:t>content://contacts/people")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4846191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0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24328</TotalTime>
  <Words>11786</Words>
  <Application>Microsoft Office PowerPoint</Application>
  <PresentationFormat>와이드스크린</PresentationFormat>
  <Paragraphs>1718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1399</cp:revision>
  <dcterms:created xsi:type="dcterms:W3CDTF">2014-02-12T09:15:05Z</dcterms:created>
  <dcterms:modified xsi:type="dcterms:W3CDTF">2021-07-26T23:49:41Z</dcterms:modified>
</cp:coreProperties>
</file>