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7" r:id="rId4"/>
    <p:sldId id="260" r:id="rId5"/>
    <p:sldId id="256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4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17AD5-E166-7D27-EE4A-31BA311B5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E6C884-95FC-43AF-1AF1-FA2397813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E7383-1FC0-BA39-C942-D7974B69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FC2B-4824-4B0F-A9EF-6FA15A3A98D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3E225-B453-0098-FE24-439DCB4D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C89D5-FB13-CD18-F6A3-143F1B96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A92-DF9E-4E56-A574-C737D112C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C30A9-A7C7-8AA3-75BE-8A20B4C6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7BE619-94AC-3BA9-4143-A5D6FFEF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1AAE2-89BE-52A1-CF66-4E7DF3F2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FC2B-4824-4B0F-A9EF-6FA15A3A98D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A652E-BF88-35D7-63A7-60475612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0079A-EA2D-1F16-45DC-96194026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A92-DF9E-4E56-A574-C737D112C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51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41CD97-FBA7-D3C9-736C-195C09D35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35DC1C-9451-5CA5-117D-702258FE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B892B-E01C-53B2-7D59-F882F7EE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FC2B-4824-4B0F-A9EF-6FA15A3A98D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FA288-CC7B-CCB1-7182-90471E49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8AB69-7205-BEA5-D21D-90ECD2C5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A92-DF9E-4E56-A574-C737D112C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C310-E3FD-7938-7B8E-46F9FCF9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DF005-AAE9-9217-4CCA-51A602BA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F8FCB-9F50-9CAD-F90B-0F841B37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FC2B-4824-4B0F-A9EF-6FA15A3A98D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E25E1-8AA4-9C71-D765-8FF8EA22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81097-3BBF-C8BD-A239-CDAE4389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A92-DF9E-4E56-A574-C737D112C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2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E84C1-C8F2-5D67-1332-AB889EDB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3298F-4AB7-4CBC-6AA5-6AB95BC7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9A7C3-3DC6-F86C-5871-1278E10B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FC2B-4824-4B0F-A9EF-6FA15A3A98D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FEC83-9DDD-7FD4-751A-84010122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A9F9-B5AB-0640-F900-D77163F1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A92-DF9E-4E56-A574-C737D112C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8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ED89-E139-EDCC-EB32-9E2126C9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BDED4-4294-9E48-095C-EA0B7C344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E538E9-EB30-7089-2D7B-BCEC96D61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79621-D48F-547E-CA79-9495513D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FC2B-4824-4B0F-A9EF-6FA15A3A98D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B406A-59E4-57D5-7857-F39F069B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B6D2CB-A444-CB14-B10F-B1B331DA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A92-DF9E-4E56-A574-C737D112C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6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98750-A4D5-6E71-1E47-CE5B5582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735BF-7364-148F-0191-DE73E0719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24C2B-AE3C-15BC-6604-72DF4F493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8ACAFD-D089-0D2C-3C41-10E08C289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52A09D-FDEB-E6F8-62F7-5FF54519E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C65460-5AFC-C7FD-B371-4EFCC539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FC2B-4824-4B0F-A9EF-6FA15A3A98D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D25470-ED84-102B-6E1A-9B3463E0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AC00BE-A209-9572-D98D-8680D479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A92-DF9E-4E56-A574-C737D112C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9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B4366-FDCB-54D8-4210-5840F38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043834-8696-5FC3-6913-0B2E392B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FC2B-4824-4B0F-A9EF-6FA15A3A98D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CBA8B1-13C3-4FB1-EA70-EDBFF7E1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3E8116-DB91-16BD-5D00-8C7A8492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A92-DF9E-4E56-A574-C737D112C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4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103B4A-7339-032E-2D9C-0C8D1DF8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FC2B-4824-4B0F-A9EF-6FA15A3A98D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6C5AB8-529F-669C-9403-965DFCFE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10AE4F-BA81-D45E-F112-B80BA818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A92-DF9E-4E56-A574-C737D112C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8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74D10-61E0-5DC4-F3DB-5ECFE72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F39B4-4C4D-13DE-5589-3D93E4CF5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493D5-747F-B907-7593-DAE59FE5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B96DA-B624-6590-259E-B8793BB1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FC2B-4824-4B0F-A9EF-6FA15A3A98D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DB219-1E9C-D460-B390-56961E96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E06603-3414-714E-C9E3-E176C7BC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A92-DF9E-4E56-A574-C737D112C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9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BCA40-ACAE-DB5C-F642-1A9C0601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2E5287-09D8-02FB-C2C4-1D7A39E95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6E111F-AC82-FE69-1C4B-02C7AEE5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5DFAA-A882-C49D-32F2-D605AB1A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FC2B-4824-4B0F-A9EF-6FA15A3A98D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193D3-3B0B-6E61-AB63-E8DCA67A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582D1-1A5C-6CD3-7FDC-B7A3DF1A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A92-DF9E-4E56-A574-C737D112C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9050E7-C7E1-B9E3-0D0E-BA450298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04DDB-D140-3571-72B3-95119BEDD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36CFF-7774-E489-CEA1-3C14D7389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FC2B-4824-4B0F-A9EF-6FA15A3A98D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B172F-E1DF-5D30-3D89-045092854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4A225-8FD0-C198-504E-C55F08F3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5A92-DF9E-4E56-A574-C737D112C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4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211.238.132.165/posts/edit/430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83242" y="4299438"/>
            <a:ext cx="2478564" cy="1596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ko-KR" altLang="en-US" dirty="0"/>
              <a:t>테스트 아이디 </a:t>
            </a:r>
            <a:r>
              <a:rPr lang="en-US" altLang="ko-KR" dirty="0"/>
              <a:t>: ie9ie9</a:t>
            </a:r>
          </a:p>
          <a:p>
            <a:pPr algn="r">
              <a:lnSpc>
                <a:spcPct val="300000"/>
              </a:lnSpc>
            </a:pP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방준보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81734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400" b="1" dirty="0"/>
              <a:t>인턴 </a:t>
            </a:r>
            <a:r>
              <a:rPr lang="ko-KR" altLang="en-US" sz="6400" b="1" dirty="0" err="1"/>
              <a:t>실무평가</a:t>
            </a:r>
            <a:r>
              <a:rPr lang="ko-KR" altLang="en-US" sz="6400" b="1" dirty="0"/>
              <a:t> 테스트</a:t>
            </a:r>
          </a:p>
        </p:txBody>
      </p:sp>
    </p:spTree>
    <p:extLst>
      <p:ext uri="{BB962C8B-B14F-4D97-AF65-F5344CB8AC3E}">
        <p14:creationId xmlns:p14="http://schemas.microsoft.com/office/powerpoint/2010/main" val="121423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1734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400" b="1" dirty="0"/>
              <a:t>회원정보</a:t>
            </a:r>
          </a:p>
        </p:txBody>
      </p:sp>
    </p:spTree>
    <p:extLst>
      <p:ext uri="{BB962C8B-B14F-4D97-AF65-F5344CB8AC3E}">
        <p14:creationId xmlns:p14="http://schemas.microsoft.com/office/powerpoint/2010/main" val="126303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837DAD-0C36-4E16-A733-6F06148A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4" y="400422"/>
            <a:ext cx="1627177" cy="2181413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7121B028-864E-3A82-A425-71F4A7D558C6}"/>
              </a:ext>
            </a:extLst>
          </p:cNvPr>
          <p:cNvSpPr/>
          <p:nvPr/>
        </p:nvSpPr>
        <p:spPr>
          <a:xfrm>
            <a:off x="2253129" y="400422"/>
            <a:ext cx="1577789" cy="543859"/>
          </a:xfrm>
          <a:prstGeom prst="wedgeRoundRectCallout">
            <a:avLst>
              <a:gd name="adj1" fmla="val -70478"/>
              <a:gd name="adj2" fmla="val 10755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회원가입 클릭 후 </a:t>
            </a: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에러문구 정리 필요</a:t>
            </a: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ex) 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아이디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이메일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B373CD-43B7-72E0-F52E-DFDBE897A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86" y="400422"/>
            <a:ext cx="1766335" cy="2289953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9AC8F28C-926B-E15C-C7EE-90A2AC5F70FA}"/>
              </a:ext>
            </a:extLst>
          </p:cNvPr>
          <p:cNvSpPr/>
          <p:nvPr/>
        </p:nvSpPr>
        <p:spPr>
          <a:xfrm>
            <a:off x="5940611" y="400422"/>
            <a:ext cx="2713318" cy="543859"/>
          </a:xfrm>
          <a:prstGeom prst="wedgeRoundRectCallout">
            <a:avLst>
              <a:gd name="adj1" fmla="val -70478"/>
              <a:gd name="adj2" fmla="val 10755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회원가입 시 다른 프로필을 등록했는데 강제로 프로필이 기본값으로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들어간것인지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 확인필요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7AE560-56C9-1446-9D3A-187092AD5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84" y="2827097"/>
            <a:ext cx="1627177" cy="1995915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2C5A0A1F-B3BE-EF24-8954-E238B1C7D34A}"/>
              </a:ext>
            </a:extLst>
          </p:cNvPr>
          <p:cNvSpPr/>
          <p:nvPr/>
        </p:nvSpPr>
        <p:spPr>
          <a:xfrm>
            <a:off x="2253129" y="2737222"/>
            <a:ext cx="1577789" cy="956237"/>
          </a:xfrm>
          <a:prstGeom prst="wedgeRoundRectCallout">
            <a:avLst>
              <a:gd name="adj1" fmla="val -70478"/>
              <a:gd name="adj2" fmla="val 10755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이름과 이메일 정보가 일치하지 않을 경우 알림 또는 문구로 사용자가 알 수 있도록 표시 필요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C427C-2C84-54E8-1A83-75FCED6A74C9}"/>
              </a:ext>
            </a:extLst>
          </p:cNvPr>
          <p:cNvSpPr txBox="1"/>
          <p:nvPr/>
        </p:nvSpPr>
        <p:spPr>
          <a:xfrm>
            <a:off x="5940611" y="3215340"/>
            <a:ext cx="32047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회원가입 </a:t>
            </a:r>
            <a:r>
              <a:rPr lang="ko-KR" altLang="en-US" sz="1100" dirty="0" err="1"/>
              <a:t>클릭후</a:t>
            </a:r>
            <a:r>
              <a:rPr lang="ko-KR" altLang="en-US" sz="1100" dirty="0"/>
              <a:t> 에러문구 정리 완료했습니다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아이디 </a:t>
            </a:r>
            <a:r>
              <a:rPr lang="ko-KR" altLang="en-US" sz="1100" dirty="0" err="1"/>
              <a:t>찾기시</a:t>
            </a:r>
            <a:r>
              <a:rPr lang="ko-KR" altLang="en-US" sz="1100" dirty="0"/>
              <a:t> 정보 일치하지 </a:t>
            </a:r>
            <a:r>
              <a:rPr lang="ko-KR" altLang="en-US" sz="1100" dirty="0" err="1"/>
              <a:t>않을경우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알림메세지를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보여질수</a:t>
            </a:r>
            <a:r>
              <a:rPr lang="ko-KR" altLang="en-US" sz="1100" dirty="0"/>
              <a:t> 있도록 하였습니다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회원가입시 프로필사진을 </a:t>
            </a:r>
            <a:r>
              <a:rPr lang="ko-KR" altLang="en-US" sz="1100" dirty="0" err="1"/>
              <a:t>등록하지않았다면</a:t>
            </a:r>
            <a:endParaRPr lang="en-US" altLang="ko-KR" sz="1100" dirty="0"/>
          </a:p>
          <a:p>
            <a:r>
              <a:rPr lang="ko-KR" altLang="en-US" sz="1100" dirty="0"/>
              <a:t>기본값 이미지로 제 사진이 들어갔습니다</a:t>
            </a:r>
            <a:r>
              <a:rPr lang="en-US" altLang="ko-KR" sz="1100" dirty="0"/>
              <a:t>. </a:t>
            </a:r>
            <a:br>
              <a:rPr lang="en-US" altLang="ko-KR" sz="1100" dirty="0"/>
            </a:br>
            <a:r>
              <a:rPr lang="ko-KR" altLang="en-US" sz="1100" dirty="0" err="1"/>
              <a:t>이미지변경했습니다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02967-505F-EBE5-89CF-819A78776E2C}"/>
              </a:ext>
            </a:extLst>
          </p:cNvPr>
          <p:cNvSpPr txBox="1"/>
          <p:nvPr/>
        </p:nvSpPr>
        <p:spPr>
          <a:xfrm>
            <a:off x="10329731" y="60934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해결완료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507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1734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400" b="1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0295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611D458-6379-BEF7-FE12-28190840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0" y="444284"/>
            <a:ext cx="3161598" cy="614379"/>
          </a:xfrm>
          <a:prstGeom prst="rect">
            <a:avLst/>
          </a:prstGeom>
        </p:spPr>
      </p:pic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8125CAA4-283E-A947-A42D-0002CFFB4184}"/>
              </a:ext>
            </a:extLst>
          </p:cNvPr>
          <p:cNvSpPr/>
          <p:nvPr/>
        </p:nvSpPr>
        <p:spPr>
          <a:xfrm>
            <a:off x="3759200" y="207615"/>
            <a:ext cx="2516094" cy="543859"/>
          </a:xfrm>
          <a:prstGeom prst="wedgeRoundRectCallout">
            <a:avLst>
              <a:gd name="adj1" fmla="val -73782"/>
              <a:gd name="adj2" fmla="val 5480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글을 작성하자마자 댓글 수가 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33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이됨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AEE28BA-E4A1-DF71-A3CE-FB59D4BF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21" y="1290918"/>
            <a:ext cx="3161598" cy="3481294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9D3362F4-34AE-A738-A3AE-1BF625E08739}"/>
              </a:ext>
            </a:extLst>
          </p:cNvPr>
          <p:cNvSpPr/>
          <p:nvPr/>
        </p:nvSpPr>
        <p:spPr>
          <a:xfrm>
            <a:off x="3759200" y="1779427"/>
            <a:ext cx="2516094" cy="543859"/>
          </a:xfrm>
          <a:prstGeom prst="wedgeRoundRectCallout">
            <a:avLst>
              <a:gd name="adj1" fmla="val -73782"/>
              <a:gd name="adj2" fmla="val 5480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첨부파일 첨부 시 오류 또는 알림 없이 등록되지만 상세에서는 확인 불가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D0F3D0-4488-F9FE-10EB-7216B739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46" y="444284"/>
            <a:ext cx="2294879" cy="714475"/>
          </a:xfrm>
          <a:prstGeom prst="rect">
            <a:avLst/>
          </a:prstGeom>
        </p:spPr>
      </p:pic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CF6DE0BF-5543-C1E0-1774-4A8F43B93C1F}"/>
              </a:ext>
            </a:extLst>
          </p:cNvPr>
          <p:cNvSpPr/>
          <p:nvPr/>
        </p:nvSpPr>
        <p:spPr>
          <a:xfrm>
            <a:off x="9365222" y="207615"/>
            <a:ext cx="2516094" cy="543859"/>
          </a:xfrm>
          <a:prstGeom prst="wedgeRoundRectCallout">
            <a:avLst>
              <a:gd name="adj1" fmla="val -78057"/>
              <a:gd name="adj2" fmla="val 2623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로그아웃 상태에서 글쓰기 접근 시 적절한 조치 필요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BE8890-7234-8C3D-503F-F84E347861ED}"/>
              </a:ext>
            </a:extLst>
          </p:cNvPr>
          <p:cNvSpPr txBox="1"/>
          <p:nvPr/>
        </p:nvSpPr>
        <p:spPr>
          <a:xfrm>
            <a:off x="3370822" y="3351239"/>
            <a:ext cx="71545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 작성하자마자 </a:t>
            </a:r>
            <a:r>
              <a:rPr lang="ko-KR" altLang="en-US" sz="1400" dirty="0" err="1"/>
              <a:t>댓글수</a:t>
            </a:r>
            <a:r>
              <a:rPr lang="ko-KR" altLang="en-US" sz="1400" dirty="0"/>
              <a:t> </a:t>
            </a:r>
            <a:r>
              <a:rPr lang="en-US" altLang="ko-KR" sz="1400" dirty="0"/>
              <a:t>33</a:t>
            </a:r>
            <a:r>
              <a:rPr lang="ko-KR" altLang="en-US" sz="1400" dirty="0" err="1"/>
              <a:t>인것은</a:t>
            </a:r>
            <a:r>
              <a:rPr lang="ko-KR" altLang="en-US" sz="1400" dirty="0"/>
              <a:t> 미구현상태라 임의로 </a:t>
            </a:r>
            <a:r>
              <a:rPr lang="en-US" altLang="ko-KR" sz="1400" dirty="0"/>
              <a:t>33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적어놨습니다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지금은 구현이 된 상태로 정상적으로 표시가 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로그아웃 상태에서 글쓰기 </a:t>
            </a:r>
            <a:r>
              <a:rPr lang="ko-KR" altLang="en-US" sz="1400" dirty="0" err="1"/>
              <a:t>접근시</a:t>
            </a:r>
            <a:r>
              <a:rPr lang="ko-KR" altLang="en-US" sz="1400" dirty="0"/>
              <a:t> </a:t>
            </a:r>
            <a:r>
              <a:rPr lang="en-US" altLang="ko-KR" sz="1400" dirty="0"/>
              <a:t>/posts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메인페이지로</a:t>
            </a:r>
            <a:r>
              <a:rPr lang="ko-KR" altLang="en-US" sz="1400" dirty="0"/>
              <a:t> 이동하게끔 방지하였습니다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첨부파일 첨부 시 오류 또는 알림 없이 등록되지만 상세에서는 확인 불가 인 부분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해결했습니다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FA9E1-F8B5-981C-9C53-982C8B3DD7A1}"/>
              </a:ext>
            </a:extLst>
          </p:cNvPr>
          <p:cNvSpPr txBox="1"/>
          <p:nvPr/>
        </p:nvSpPr>
        <p:spPr>
          <a:xfrm>
            <a:off x="10329731" y="60934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해결완료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827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695085-C592-7A4A-8478-DF3A5AD7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0" y="944281"/>
            <a:ext cx="2169457" cy="1470213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7121B028-864E-3A82-A425-71F4A7D558C6}"/>
              </a:ext>
            </a:extLst>
          </p:cNvPr>
          <p:cNvSpPr/>
          <p:nvPr/>
        </p:nvSpPr>
        <p:spPr>
          <a:xfrm>
            <a:off x="2611434" y="944281"/>
            <a:ext cx="2952376" cy="1004048"/>
          </a:xfrm>
          <a:prstGeom prst="wedgeRoundRectCallout">
            <a:avLst>
              <a:gd name="adj1" fmla="val -71671"/>
              <a:gd name="adj2" fmla="val 6987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http://211.238.132.165/posts/edit/430</a:t>
            </a: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글수정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 클릭 시 해당 오류 확인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글수정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 후 작성 시 오류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78ADC7-9F0C-2E6B-E1C9-8DD9CA79E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61" y="2598987"/>
            <a:ext cx="2169457" cy="1662237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3C9961F1-B4B1-FD16-DF30-EEA96FE69693}"/>
              </a:ext>
            </a:extLst>
          </p:cNvPr>
          <p:cNvSpPr/>
          <p:nvPr/>
        </p:nvSpPr>
        <p:spPr>
          <a:xfrm>
            <a:off x="2611434" y="2271057"/>
            <a:ext cx="2952376" cy="848661"/>
          </a:xfrm>
          <a:prstGeom prst="wedgeRoundRectCallout">
            <a:avLst>
              <a:gd name="adj1" fmla="val -71873"/>
              <a:gd name="adj2" fmla="val 7729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작성제목 및 내용</a:t>
            </a: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&lt;script&gt;alert(‘1111111111111’);&lt;/script&gt;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로 작성하였지만 입력된 내용과 차이발생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313BC4-70F8-DAEF-7BDD-E915951AE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0" y="4635156"/>
            <a:ext cx="2169457" cy="1557302"/>
          </a:xfrm>
          <a:prstGeom prst="rect">
            <a:avLst/>
          </a:prstGeom>
        </p:spPr>
      </p:pic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44D1CD91-0630-D3E2-258D-486700616750}"/>
              </a:ext>
            </a:extLst>
          </p:cNvPr>
          <p:cNvSpPr/>
          <p:nvPr/>
        </p:nvSpPr>
        <p:spPr>
          <a:xfrm>
            <a:off x="2556665" y="4458306"/>
            <a:ext cx="2952376" cy="848661"/>
          </a:xfrm>
          <a:prstGeom prst="wedgeRoundRectCallout">
            <a:avLst>
              <a:gd name="adj1" fmla="val -71873"/>
              <a:gd name="adj2" fmla="val 7729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작성제목 깨짐과 목록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상세 </a:t>
            </a:r>
            <a:r>
              <a:rPr lang="en-US" altLang="ko-KR" sz="1100" dirty="0" err="1">
                <a:solidFill>
                  <a:schemeClr val="accent6">
                    <a:lumMod val="50000"/>
                  </a:schemeClr>
                </a:solidFill>
              </a:rPr>
              <a:t>css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깨짐 확인 필요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10DD791-B508-EFC8-A481-64B717572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727" y="944281"/>
            <a:ext cx="2743768" cy="1711208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421C6B03-1F4C-CF05-2280-363C2AB2AD38}"/>
              </a:ext>
            </a:extLst>
          </p:cNvPr>
          <p:cNvSpPr/>
          <p:nvPr/>
        </p:nvSpPr>
        <p:spPr>
          <a:xfrm>
            <a:off x="8922020" y="944281"/>
            <a:ext cx="2952376" cy="1004048"/>
          </a:xfrm>
          <a:prstGeom prst="wedgeRoundRectCallout">
            <a:avLst>
              <a:gd name="adj1" fmla="val -71671"/>
              <a:gd name="adj2" fmla="val 6987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http://211.238.132.165/posts/edit/453</a:t>
            </a: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수정페이지의 제목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입력값이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 없음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70E5942-8D79-417A-758D-DA9BDCB31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6727" y="3251201"/>
            <a:ext cx="3155293" cy="2478777"/>
          </a:xfrm>
          <a:prstGeom prst="rect">
            <a:avLst/>
          </a:prstGeom>
        </p:spPr>
      </p:pic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1C531621-38B5-B09C-19A2-FF85C6B20FD8}"/>
              </a:ext>
            </a:extLst>
          </p:cNvPr>
          <p:cNvSpPr/>
          <p:nvPr/>
        </p:nvSpPr>
        <p:spPr>
          <a:xfrm>
            <a:off x="8922020" y="3429000"/>
            <a:ext cx="2952376" cy="1004048"/>
          </a:xfrm>
          <a:prstGeom prst="wedgeRoundRectCallout">
            <a:avLst>
              <a:gd name="adj1" fmla="val -71671"/>
              <a:gd name="adj2" fmla="val 6987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글등록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 시 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marquee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태그 적용 시 </a:t>
            </a:r>
            <a:r>
              <a:rPr lang="en-US" altLang="ko-KR" sz="1100" dirty="0" err="1">
                <a:solidFill>
                  <a:schemeClr val="accent6">
                    <a:lumMod val="50000"/>
                  </a:schemeClr>
                </a:solidFill>
              </a:rPr>
              <a:t>css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깨짐 및 동작 오류 확인필요</a:t>
            </a: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ex)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전체글보기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내가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쓴글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 등등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0ED95-7D19-764B-67BB-79C8BDA42700}"/>
              </a:ext>
            </a:extLst>
          </p:cNvPr>
          <p:cNvSpPr txBox="1"/>
          <p:nvPr/>
        </p:nvSpPr>
        <p:spPr>
          <a:xfrm>
            <a:off x="2884573" y="5469183"/>
            <a:ext cx="57643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 수정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오류 수정하였습니다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글 </a:t>
            </a:r>
            <a:r>
              <a:rPr lang="ko-KR" altLang="en-US" sz="1100" dirty="0" err="1"/>
              <a:t>수정후</a:t>
            </a:r>
            <a:r>
              <a:rPr lang="ko-KR" altLang="en-US" sz="1100" dirty="0"/>
              <a:t> 작성시 오류 수정하였습니다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글 작성시 입력된 내용과 차이 </a:t>
            </a:r>
            <a:r>
              <a:rPr lang="ko-KR" altLang="en-US" sz="1100" dirty="0" err="1"/>
              <a:t>발생하는부분</a:t>
            </a:r>
            <a:r>
              <a:rPr lang="ko-KR" altLang="en-US" sz="1100" dirty="0"/>
              <a:t> 수정했습니다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수정페이지의 제목 </a:t>
            </a:r>
            <a:r>
              <a:rPr lang="ko-KR" altLang="en-US" sz="1100" dirty="0" err="1"/>
              <a:t>입력값이</a:t>
            </a:r>
            <a:r>
              <a:rPr lang="ko-KR" altLang="en-US" sz="1100" dirty="0"/>
              <a:t> 없는 문제를 해결했습니다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글 </a:t>
            </a:r>
            <a:r>
              <a:rPr lang="ko-KR" altLang="en-US" sz="1100" dirty="0" err="1"/>
              <a:t>등록시</a:t>
            </a:r>
            <a:r>
              <a:rPr lang="ko-KR" altLang="en-US" sz="1100" dirty="0"/>
              <a:t> </a:t>
            </a:r>
            <a:r>
              <a:rPr lang="en-US" altLang="ko-KR" sz="1100" dirty="0"/>
              <a:t>marquee </a:t>
            </a:r>
            <a:r>
              <a:rPr lang="ko-KR" altLang="en-US" sz="1100" dirty="0"/>
              <a:t>태그로 </a:t>
            </a:r>
            <a:r>
              <a:rPr lang="en-US" altLang="ko-KR" sz="1100" dirty="0" err="1"/>
              <a:t>css</a:t>
            </a:r>
            <a:r>
              <a:rPr lang="en-US" altLang="ko-KR" sz="1100" dirty="0"/>
              <a:t> </a:t>
            </a:r>
            <a:r>
              <a:rPr lang="ko-KR" altLang="en-US" sz="1100" dirty="0"/>
              <a:t>깨짐 현상을 </a:t>
            </a:r>
            <a:r>
              <a:rPr lang="en-US" altLang="ko-KR" sz="1100" dirty="0" err="1"/>
              <a:t>htmlspecialchars</a:t>
            </a:r>
            <a:r>
              <a:rPr lang="en-US" altLang="ko-KR" sz="1100" dirty="0"/>
              <a:t> </a:t>
            </a:r>
            <a:r>
              <a:rPr lang="ko-KR" altLang="en-US" sz="1100" dirty="0"/>
              <a:t>로 해결했습니다</a:t>
            </a:r>
            <a:r>
              <a:rPr lang="en-US" altLang="ko-KR" sz="11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F7D1D-382C-31CF-96AF-3EEDF0A24439}"/>
              </a:ext>
            </a:extLst>
          </p:cNvPr>
          <p:cNvSpPr txBox="1"/>
          <p:nvPr/>
        </p:nvSpPr>
        <p:spPr>
          <a:xfrm>
            <a:off x="10252934" y="619245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해결완료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894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274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준보 방</dc:creator>
  <cp:lastModifiedBy>admin</cp:lastModifiedBy>
  <cp:revision>6</cp:revision>
  <dcterms:created xsi:type="dcterms:W3CDTF">2023-12-22T08:06:16Z</dcterms:created>
  <dcterms:modified xsi:type="dcterms:W3CDTF">2024-01-05T03:38:53Z</dcterms:modified>
</cp:coreProperties>
</file>