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  <p:sldMasterId id="2147483665" r:id="rId6"/>
    <p:sldMasterId id="2147483668" r:id="rId7"/>
    <p:sldMasterId id="2147483683" r:id="rId8"/>
    <p:sldMasterId id="2147483698" r:id="rId9"/>
    <p:sldMasterId id="2147483706" r:id="rId10"/>
  </p:sldMasterIdLst>
  <p:sldIdLst>
    <p:sldId id="258" r:id="rId11"/>
    <p:sldId id="256" r:id="rId12"/>
    <p:sldId id="257" r:id="rId13"/>
    <p:sldId id="264" r:id="rId14"/>
    <p:sldId id="259" r:id="rId15"/>
    <p:sldId id="260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4596"/>
      </p:cViewPr>
      <p:guideLst>
        <p:guide orient="horz" pos="40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96074" y="647700"/>
            <a:ext cx="7990726" cy="230406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400" baseline="0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Presentation name goes here, up to two full lines please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6074" y="3041650"/>
            <a:ext cx="7990726" cy="6985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2">
                    <a:lumMod val="75000"/>
                  </a:schemeClr>
                </a:solidFill>
                <a:latin typeface="+mn-l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here, up to one full line please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6" y="5473496"/>
            <a:ext cx="2244062" cy="759663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96074" y="3828629"/>
            <a:ext cx="7990726" cy="702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Presentation date goes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99" y="6560151"/>
            <a:ext cx="80010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All rights reserved | Do not share or duplicate confidential content, in whole or part, without written consent</a:t>
            </a:r>
          </a:p>
        </p:txBody>
      </p:sp>
    </p:spTree>
    <p:extLst>
      <p:ext uri="{BB962C8B-B14F-4D97-AF65-F5344CB8AC3E}">
        <p14:creationId xmlns:p14="http://schemas.microsoft.com/office/powerpoint/2010/main" val="44955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0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98644" y="1629410"/>
            <a:ext cx="7988156" cy="3393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057400"/>
            <a:ext cx="7988156" cy="41250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 baseline="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6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/Prospec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01" y="6009229"/>
            <a:ext cx="3096099" cy="190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6" y="5473496"/>
            <a:ext cx="2244062" cy="759663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96074" y="647700"/>
            <a:ext cx="7990726" cy="230406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400" baseline="0">
                <a:latin typeface="Segoe UI Light"/>
                <a:cs typeface="Segoe UI Light"/>
              </a:defRPr>
            </a:lvl1pPr>
          </a:lstStyle>
          <a:p>
            <a:r>
              <a:rPr lang="en-US" dirty="0" smtClean="0"/>
              <a:t>Presentation name goes here, up to two full lines please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6074" y="3041650"/>
            <a:ext cx="7990726" cy="6985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2">
                    <a:lumMod val="75000"/>
                  </a:schemeClr>
                </a:solidFill>
                <a:latin typeface="+mn-lt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here, up to one full line please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96074" y="3828629"/>
            <a:ext cx="7990726" cy="28103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Presentation date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422900" y="4202113"/>
            <a:ext cx="3263900" cy="163988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Client or prospect logo here, click image, then locate the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799" y="6560151"/>
            <a:ext cx="80010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All rights reserved | Do not share or duplicate confidential content, in whole or part, without written consent</a:t>
            </a:r>
          </a:p>
        </p:txBody>
      </p:sp>
    </p:spTree>
    <p:extLst>
      <p:ext uri="{BB962C8B-B14F-4D97-AF65-F5344CB8AC3E}">
        <p14:creationId xmlns:p14="http://schemas.microsoft.com/office/powerpoint/2010/main" val="69865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39074"/>
            <a:ext cx="3873356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1839074"/>
            <a:ext cx="3786027" cy="4256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k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657851"/>
            <a:ext cx="7243282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1458066"/>
            <a:ext cx="857859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2250364"/>
            <a:ext cx="7664522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6873412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7983021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698780" y="1469316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98780" y="2258282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698780" y="3047248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698780" y="3836213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5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95206" y="670214"/>
            <a:ext cx="7988019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ol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8644" y="1828800"/>
            <a:ext cx="3873356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00772" y="1828800"/>
            <a:ext cx="3786028" cy="4640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1600" b="1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2364768"/>
            <a:ext cx="3873356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900772" y="2364768"/>
            <a:ext cx="3786027" cy="37312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6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69606" y="1828801"/>
            <a:ext cx="0" cy="426377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1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9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" y="657851"/>
            <a:ext cx="741794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1" y="1458066"/>
            <a:ext cx="8683226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" y="2250364"/>
            <a:ext cx="7849457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1" y="3041066"/>
            <a:ext cx="7058347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1" y="3831768"/>
            <a:ext cx="7623426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1" y="4618997"/>
            <a:ext cx="8352891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1" y="5406226"/>
            <a:ext cx="7849457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-1" y="6215145"/>
            <a:ext cx="178363" cy="6428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698781" y="1469316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98781" y="2258282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3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698781" y="3047248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4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698781" y="3836213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5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695207" y="670214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696074" y="4636708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6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696074" y="5425673"/>
            <a:ext cx="7990726" cy="693855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Section 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47" y="659130"/>
            <a:ext cx="4932453" cy="38785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659130"/>
            <a:ext cx="4648200" cy="7049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Summary title here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81001" y="1478622"/>
            <a:ext cx="4648200" cy="2902878"/>
          </a:xfrm>
          <a:prstGeom prst="rect">
            <a:avLst/>
          </a:prstGeom>
        </p:spPr>
        <p:txBody>
          <a:bodyPr lIns="0" tIns="0" rIns="0" bIns="0"/>
          <a:lstStyle>
            <a:lvl1pPr marL="457200" indent="-182880">
              <a:lnSpc>
                <a:spcPct val="100000"/>
              </a:lnSpc>
              <a:defRPr sz="18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SzPct val="80000"/>
              <a:defRPr sz="14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SzPct val="80000"/>
              <a:defRPr sz="1400">
                <a:solidFill>
                  <a:schemeClr val="tx2"/>
                </a:solidFill>
                <a:latin typeface="+mn-lt"/>
              </a:defRPr>
            </a:lvl4pPr>
            <a:lvl5pPr>
              <a:buSzPct val="80000"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sz="3200" dirty="0" smtClean="0"/>
              <a:t>Click to add title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5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70425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a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98644" y="369251"/>
            <a:ext cx="7988156" cy="126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endParaRPr lang="en-US" sz="320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98644" y="1828800"/>
            <a:ext cx="7988156" cy="434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2"/>
              </a:buClr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3pPr>
            <a:lvl4pPr>
              <a:lnSpc>
                <a:spcPct val="100000"/>
              </a:lnSpc>
              <a:buClr>
                <a:schemeClr val="tx2"/>
              </a:buClr>
              <a:buSzPct val="80000"/>
              <a:defRPr sz="1600" baseline="0">
                <a:solidFill>
                  <a:schemeClr val="tx2"/>
                </a:solidFill>
                <a:latin typeface="+mn-lt"/>
              </a:defRPr>
            </a:lvl4pPr>
            <a:lvl5pPr>
              <a:lnSpc>
                <a:spcPct val="100000"/>
              </a:lnSpc>
              <a:buClr>
                <a:schemeClr val="tx2"/>
              </a:buClr>
              <a:buSzPct val="80000"/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560151"/>
            <a:ext cx="403071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r>
              <a:rPr lang="en-US" sz="900" spc="-20" dirty="0" smtClean="0">
                <a:solidFill>
                  <a:schemeClr val="bg2">
                    <a:lumMod val="50000"/>
                  </a:schemeClr>
                </a:solidFill>
              </a:rPr>
              <a:t>© 2015 Service Management Group | Confidential | All rights reserved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9676" y="6560151"/>
            <a:ext cx="43171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458200" algn="r"/>
              </a:tabLst>
              <a:defRPr/>
            </a:pPr>
            <a:fld id="{E065E954-48F4-4C10-8B65-07CBE6F8C25C}" type="slidenum">
              <a:rPr lang="en-US" sz="900" spc="-2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900" spc="-2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06348" y="6182474"/>
            <a:ext cx="7980452" cy="2183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57851"/>
            <a:ext cx="178363" cy="70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1458066"/>
            <a:ext cx="178363" cy="706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2250364"/>
            <a:ext cx="178363" cy="706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" y="3041066"/>
            <a:ext cx="178363" cy="70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" y="3831768"/>
            <a:ext cx="178363" cy="7062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4618996"/>
            <a:ext cx="178363" cy="2239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78363" cy="587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9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432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57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pos="5472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76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472">
          <p15:clr>
            <a:srgbClr val="F26B43"/>
          </p15:clr>
        </p15:guide>
        <p15:guide id="2" pos="432">
          <p15:clr>
            <a:srgbClr val="F26B43"/>
          </p15:clr>
        </p15:guide>
        <p15:guide id="3" orient="horz" pos="1152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orient="horz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orient="horz" pos="4032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34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mg/ops/Engineering%20Shop%20Standards/Home.aspx" TargetMode="External"/><Relationship Id="rId2" Type="http://schemas.openxmlformats.org/officeDocument/2006/relationships/hyperlink" Target="https://github.com/taeatonDev/UnitTestTraining/archive/master.zi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Moq/moq4/wiki/Quickstart" TargetMode="External"/><Relationship Id="rId4" Type="http://schemas.openxmlformats.org/officeDocument/2006/relationships/hyperlink" Target="https://msdn.microsoft.com/en-us/library/ms182532(v=vs.80)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09534" y="1828800"/>
            <a:ext cx="7988156" cy="4343400"/>
          </a:xfrm>
        </p:spPr>
        <p:txBody>
          <a:bodyPr/>
          <a:lstStyle/>
          <a:p>
            <a:r>
              <a:rPr lang="en-US" dirty="0" smtClean="0"/>
              <a:t>Prior to the training do the following: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the Unit Test Code -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and Read the Unit Test Guidelines – </a:t>
            </a:r>
            <a:r>
              <a:rPr lang="en-US" dirty="0" smtClean="0">
                <a:hlinkClick r:id="rId3"/>
              </a:rPr>
              <a:t>Link to Shop Standards Site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Familiarize yourself with </a:t>
            </a:r>
            <a:r>
              <a:rPr lang="en-US" dirty="0" err="1" smtClean="0"/>
              <a:t>MSTest</a:t>
            </a:r>
            <a:r>
              <a:rPr lang="en-US" dirty="0" smtClean="0"/>
              <a:t> and MOQ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err="1" smtClean="0">
                <a:hlinkClick r:id="rId4"/>
              </a:rPr>
              <a:t>MSTest</a:t>
            </a:r>
            <a:r>
              <a:rPr lang="en-US" dirty="0" smtClean="0">
                <a:hlinkClick r:id="rId4"/>
              </a:rPr>
              <a:t> Link</a:t>
            </a:r>
            <a:endParaRPr lang="en-US" dirty="0" smtClean="0"/>
          </a:p>
          <a:p>
            <a:pPr marL="1085850" lvl="1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MOQ Link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Ensure solution builds and you have all necessary Nuget Packages downloaded.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do the code, we stare over your shoulder.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group code reviews your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Complex Tests w/</a:t>
            </a:r>
            <a:r>
              <a:rPr lang="en-US" dirty="0" err="1"/>
              <a:t>Moq</a:t>
            </a:r>
            <a:r>
              <a:rPr lang="en-US" dirty="0"/>
              <a:t> and </a:t>
            </a:r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Project Setup &amp; Simple Tests </a:t>
            </a:r>
            <a:r>
              <a:rPr lang="en-US" dirty="0" smtClean="0"/>
              <a:t>w/</a:t>
            </a:r>
            <a:r>
              <a:rPr lang="en-US" dirty="0" err="1" smtClean="0"/>
              <a:t>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518" y="268448"/>
            <a:ext cx="7990726" cy="5134062"/>
          </a:xfrm>
        </p:spPr>
        <p:txBody>
          <a:bodyPr anchor="t"/>
          <a:lstStyle/>
          <a:p>
            <a:r>
              <a:rPr lang="en-US" dirty="0" smtClean="0"/>
              <a:t>This is a workshop, there will be a lot of coding and very little talking. If you get stuck or have questions, ask them. </a:t>
            </a:r>
            <a:endParaRPr lang="en-US" dirty="0"/>
          </a:p>
          <a:p>
            <a:r>
              <a:rPr lang="en-US" dirty="0" smtClean="0"/>
              <a:t>Agenda for the session: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Ensure everyone has the unit test code pulled down and the solution builds.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Setup Unit Testing Projects including Nuget Packages.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First Two Unit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Code Review.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Discussions - More Tests – More Group Code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Rinse &amp;&amp; Repeat Step 5.</a:t>
            </a:r>
          </a:p>
        </p:txBody>
      </p:sp>
    </p:spTree>
    <p:extLst>
      <p:ext uri="{BB962C8B-B14F-4D97-AF65-F5344CB8AC3E}">
        <p14:creationId xmlns:p14="http://schemas.microsoft.com/office/powerpoint/2010/main" val="147217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the Unit Test Guidelines setup the unit test project (Nuget MOQ) for 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err="1"/>
              <a:t>UnitTestWorkshop.Data</a:t>
            </a:r>
            <a:endParaRPr lang="en-US" dirty="0"/>
          </a:p>
          <a:p>
            <a:pPr marL="1085850" lvl="1" indent="-342900">
              <a:buFont typeface="+mj-lt"/>
              <a:buAutoNum type="arabicPeriod"/>
            </a:pPr>
            <a:r>
              <a:rPr lang="en-US" dirty="0" err="1" smtClean="0"/>
              <a:t>UnitTestWorkshop.Business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 Tests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Following the Unit Test Guidelines test the following: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/>
              <a:t>UnitTestWorkshop.Data.Repositories.UserAuthenticationRepository.New()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/>
              <a:t>Will not have any </a:t>
            </a:r>
            <a:r>
              <a:rPr lang="en-US" dirty="0" err="1"/>
              <a:t>Moq</a:t>
            </a:r>
            <a:r>
              <a:rPr lang="en-US" dirty="0"/>
              <a:t> needed.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dirty="0" err="1" smtClean="0"/>
              <a:t>UnitTestWorkshop.Data.Repositories.UserRepository.New</a:t>
            </a:r>
            <a:r>
              <a:rPr lang="en-US" dirty="0"/>
              <a:t>() </a:t>
            </a:r>
            <a:endParaRPr lang="en-US" dirty="0" smtClean="0"/>
          </a:p>
          <a:p>
            <a:pPr marL="1485900" lvl="2" indent="-342900">
              <a:buFont typeface="+mj-lt"/>
              <a:buAutoNum type="arabicPeriod"/>
            </a:pPr>
            <a:r>
              <a:rPr lang="en-US" dirty="0"/>
              <a:t>Will need to use </a:t>
            </a:r>
            <a:r>
              <a:rPr lang="en-US" dirty="0" err="1" smtClean="0"/>
              <a:t>Moq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Code Review with group. (volunteers?)</a:t>
            </a:r>
          </a:p>
          <a:p>
            <a:pPr marL="1485900" lvl="2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Setup and First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 err="1" smtClean="0"/>
              <a:t>UnitTestWorkshop.Business.Providers.Passwords.GeneratePassword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Should </a:t>
            </a:r>
            <a:r>
              <a:rPr lang="en-US" dirty="0" smtClean="0"/>
              <a:t>it be tested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Why is it </a:t>
            </a:r>
            <a:r>
              <a:rPr lang="en-US" dirty="0"/>
              <a:t>in a </a:t>
            </a:r>
            <a:r>
              <a:rPr lang="en-US" dirty="0" smtClean="0"/>
              <a:t>wrapper?</a:t>
            </a:r>
          </a:p>
          <a:p>
            <a:pPr lvl="1"/>
            <a:r>
              <a:rPr lang="en-US" dirty="0" smtClean="0"/>
              <a:t>Where else have you seen this done?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 Test using Class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MS Test allows you to use something called a class initializer. This gives you the ability to take all over your test setup and put it into one place for use on multiple tests.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the Unit Test Class for the class </a:t>
            </a:r>
            <a:r>
              <a:rPr lang="en-US" dirty="0" err="1" smtClean="0"/>
              <a:t>UnitTestWorkshop.Business.Providers.UserAccountProvider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Code Review with Group.</a:t>
            </a:r>
          </a:p>
          <a:p>
            <a:endParaRPr lang="en-US" dirty="0"/>
          </a:p>
          <a:p>
            <a:r>
              <a:rPr lang="en-US" dirty="0" smtClean="0"/>
              <a:t>Discuss options for this and things to look out for when doing this.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Slightly harder test (may contain bugs)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Write unit test(s) around the </a:t>
            </a:r>
            <a:r>
              <a:rPr lang="en-US" dirty="0" err="1" smtClean="0"/>
              <a:t>UserAccountProvider.CreateAccount</a:t>
            </a:r>
            <a:r>
              <a:rPr lang="en-US" dirty="0" smtClean="0"/>
              <a:t>() method.</a:t>
            </a:r>
            <a:endParaRPr lang="en-US" dirty="0"/>
          </a:p>
          <a:p>
            <a:r>
              <a:rPr lang="en-US" dirty="0" smtClean="0"/>
              <a:t>Code Review as a Group.</a:t>
            </a:r>
          </a:p>
          <a:p>
            <a:endParaRPr lang="en-US" dirty="0"/>
          </a:p>
          <a:p>
            <a:r>
              <a:rPr lang="en-US" dirty="0" smtClean="0"/>
              <a:t>Write unit test(s) around the </a:t>
            </a:r>
            <a:r>
              <a:rPr lang="en-US" dirty="0" err="1" smtClean="0"/>
              <a:t>UserAccountProvider.RetrieveAccount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Code Review as a Group.</a:t>
            </a:r>
          </a:p>
          <a:p>
            <a:endParaRPr lang="en-US" dirty="0"/>
          </a:p>
          <a:p>
            <a:r>
              <a:rPr lang="en-US" dirty="0" smtClean="0"/>
              <a:t>Write unit test(s) around the </a:t>
            </a:r>
            <a:r>
              <a:rPr lang="en-US" dirty="0" err="1" smtClean="0"/>
              <a:t>UserAccountProvider.DeleteAccount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Code Review as a Group.</a:t>
            </a:r>
          </a:p>
          <a:p>
            <a:endParaRPr lang="en-US" dirty="0"/>
          </a:p>
          <a:p>
            <a:r>
              <a:rPr lang="en-US" dirty="0" smtClean="0"/>
              <a:t>Write Spiral Test(s) around the </a:t>
            </a:r>
            <a:r>
              <a:rPr lang="en-US" dirty="0" err="1" smtClean="0"/>
              <a:t>UserAuthenticationProvider.Authenticate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Code Review as a Group.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and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Good? Bad? Worth it?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MG_2015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F8BF71A6-E5FC-411F-A7BC-794F135BA9A6}"/>
    </a:ext>
  </a:extLst>
</a:theme>
</file>

<file path=ppt/theme/theme2.xml><?xml version="1.0" encoding="utf-8"?>
<a:theme xmlns:a="http://schemas.openxmlformats.org/drawingml/2006/main" name="Section Slide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B3D3F6C8-C806-4818-A59D-D9C2C4F02E0B}"/>
    </a:ext>
  </a:extLst>
</a:theme>
</file>

<file path=ppt/theme/theme3.xml><?xml version="1.0" encoding="utf-8"?>
<a:theme xmlns:a="http://schemas.openxmlformats.org/drawingml/2006/main" name="Content Slides - 1 Sided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9ADBD7A3-8CD4-4E8C-9CB7-0A2F3B6FC066}"/>
    </a:ext>
  </a:extLst>
</a:theme>
</file>

<file path=ppt/theme/theme4.xml><?xml version="1.0" encoding="utf-8"?>
<a:theme xmlns:a="http://schemas.openxmlformats.org/drawingml/2006/main" name="Content Slides - 2 Sided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18B5EC6C-B65B-41EA-BA95-018B0AAAD004}"/>
    </a:ext>
  </a:extLst>
</a:theme>
</file>

<file path=ppt/theme/theme5.xml><?xml version="1.0" encoding="utf-8"?>
<a:theme xmlns:a="http://schemas.openxmlformats.org/drawingml/2006/main" name="Content Slides - Blank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24F5B1E1-4AAA-4DAE-B184-3B5C104A1D3C}"/>
    </a:ext>
  </a:extLst>
</a:theme>
</file>

<file path=ppt/theme/theme6.xml><?xml version="1.0" encoding="utf-8"?>
<a:theme xmlns:a="http://schemas.openxmlformats.org/drawingml/2006/main" name="Summary Slide">
  <a:themeElements>
    <a:clrScheme name="SMG">
      <a:dk1>
        <a:srgbClr val="303132"/>
      </a:dk1>
      <a:lt1>
        <a:srgbClr val="FFFFFF"/>
      </a:lt1>
      <a:dk2>
        <a:srgbClr val="616365"/>
      </a:dk2>
      <a:lt2>
        <a:srgbClr val="C9CAC8"/>
      </a:lt2>
      <a:accent1>
        <a:srgbClr val="007EA3"/>
      </a:accent1>
      <a:accent2>
        <a:srgbClr val="7AB800"/>
      </a:accent2>
      <a:accent3>
        <a:srgbClr val="DF8300"/>
      </a:accent3>
      <a:accent4>
        <a:srgbClr val="C50084"/>
      </a:accent4>
      <a:accent5>
        <a:srgbClr val="C60C30"/>
      </a:accent5>
      <a:accent6>
        <a:srgbClr val="00AED8"/>
      </a:accent6>
      <a:hlink>
        <a:srgbClr val="00AED8"/>
      </a:hlink>
      <a:folHlink>
        <a:srgbClr val="C9CAC8"/>
      </a:folHlink>
    </a:clrScheme>
    <a:fontScheme name="SM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Test Course Outline" id="{4DBB023B-9F41-48ED-A8A7-D0BFEA44F9BF}" vid="{F5582054-CF26-4377-8D1B-5E4A0045D71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B69F4B9931A41BD1CB1C907AAA49F" ma:contentTypeVersion="0" ma:contentTypeDescription="Create a new document." ma:contentTypeScope="" ma:versionID="ae63ef20b08a1a11e69d96fba4c31982">
  <xsd:schema xmlns:xsd="http://www.w3.org/2001/XMLSchema" xmlns:xs="http://www.w3.org/2001/XMLSchema" xmlns:p="http://schemas.microsoft.com/office/2006/metadata/properties" xmlns:ns2="fed61328-d0c3-4d79-b5dd-5b1944323ceb" targetNamespace="http://schemas.microsoft.com/office/2006/metadata/properties" ma:root="true" ma:fieldsID="1fc386f82f808760f16c258f4870bc37" ns2:_="">
    <xsd:import namespace="fed61328-d0c3-4d79-b5dd-5b1944323c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61328-d0c3-4d79-b5dd-5b1944323ce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ed61328-d0c3-4d79-b5dd-5b1944323ceb">VHQ46PVRA5Y3-365-14</_dlc_DocId>
    <_dlc_DocIdUrl xmlns="fed61328-d0c3-4d79-b5dd-5b1944323ceb">
      <Url>http://smg/marketing/_layouts/DocIdRedir.aspx?ID=VHQ46PVRA5Y3-365-14</Url>
      <Description>VHQ46PVRA5Y3-365-14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F4E3F6-9BF7-46CA-9914-9B06D7061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61328-d0c3-4d79-b5dd-5b1944323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44AD68-00C0-4A90-A81C-CA8116C8DA0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9BC35ED-4834-4120-9B6C-94C253E3F331}">
  <ds:schemaRefs>
    <ds:schemaRef ds:uri="fed61328-d0c3-4d79-b5dd-5b1944323ceb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EA99AB7-52EE-4481-83AE-126E216AE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Unit Test Course Outline</Template>
  <TotalTime>31</TotalTime>
  <Words>372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Segoe UI</vt:lpstr>
      <vt:lpstr>Segoe UI Light</vt:lpstr>
      <vt:lpstr>SMG_2015</vt:lpstr>
      <vt:lpstr>Section Slide</vt:lpstr>
      <vt:lpstr>Content Slides - 1 Sided</vt:lpstr>
      <vt:lpstr>Content Slides - 2 Sided</vt:lpstr>
      <vt:lpstr>Content Slides - Blank</vt:lpstr>
      <vt:lpstr>Summary Slide</vt:lpstr>
      <vt:lpstr>Email Template</vt:lpstr>
      <vt:lpstr>Unit Testing Workshop</vt:lpstr>
      <vt:lpstr>PowerPoint Presentation</vt:lpstr>
      <vt:lpstr>PowerPoint Presentation</vt:lpstr>
      <vt:lpstr>Project Setup and First Tests</vt:lpstr>
      <vt:lpstr>Class Discussion</vt:lpstr>
      <vt:lpstr>Setup Test using Class Initializer</vt:lpstr>
      <vt:lpstr>Slightly harder test (may contain bugs)</vt:lpstr>
      <vt:lpstr>Discussion and Feedback</vt:lpstr>
    </vt:vector>
  </TitlesOfParts>
  <Company>SMG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Template</dc:title>
  <dc:creator>Andy Eaton</dc:creator>
  <cp:lastModifiedBy>Andy Eaton</cp:lastModifiedBy>
  <cp:revision>5</cp:revision>
  <dcterms:created xsi:type="dcterms:W3CDTF">2015-11-04T14:29:00Z</dcterms:created>
  <dcterms:modified xsi:type="dcterms:W3CDTF">2015-11-04T15:00:56Z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0x01010065DB69F4B9931A41BD1CB1C907AAA49F</vt:lpwstr>
  </property>
  <property fmtid="{D5CDD505-2E9C-101B-9397-08002B2CF9AE}" pid="3" name="_dlc_DocIdItemGuid">
    <vt:lpwstr>a24e0b0e-53a7-4226-89f1-745988cd0a64</vt:lpwstr>
  </property>
</Properties>
</file>