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A0-7EE7-41DC-9587-26EDF172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C8543-D8C1-4068-BCC1-63F6586E0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1C82-1256-4BA1-9F4D-62DC45D0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08F9-5FC7-4BE7-BB86-75F41AC2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8A67-FE80-4B9E-A56C-549CCF6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463C-88B8-48DA-8A66-509E8DBE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B7032-DF65-47C3-A571-4BAFC8CA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4A69-E2C3-4336-980E-602AC20C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6976-C5F8-41FD-9E77-4209D46B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BF3C-B20F-489F-A7BF-0ECD36A6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D2139-0D73-4F46-84F4-22052188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94F4-E86C-49B0-8B97-D6EC890D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AA32-D478-498D-86E1-F817063E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FD54-A187-4505-9EF8-E4725DAA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C440-2B4B-4BCC-8910-EB2BCC18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0EDC-B934-4669-90F3-09D4BBCB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915B-5730-4D14-8B17-1295FAB6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E54A-F2FB-4F6A-82BD-1D9CB61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EC85-434F-4A9A-A946-EE93F2BE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A8A1-E758-4022-8D52-763D69F0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3011-E239-4A94-BDE5-B1DC8BA3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9672-6CED-4DB7-8A43-C3870188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A069-5318-4273-80C4-FE8A9826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E005-ECD3-4665-A49B-E09C886C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E947-89DA-4990-864A-EFD797E4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E207-C359-42D7-BB5E-C9D87442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7143-D0D0-4435-BDC6-4879202B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BE42E-A064-4B94-9175-8345AF9C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2094-06AE-4529-B9B5-AA7AF22E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0E9B-7EEF-411A-AEBA-A230294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2F6E-2554-407D-A2E5-C2B00C97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A5A9-6F90-4E2D-A693-829E5AC7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373B-DCD7-4FFC-B733-C28DD4D7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DCA61-7E07-4DBC-805D-24B6775A9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7DEB-0F91-4B47-86F8-F20945B53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C265D-A461-4A4C-88C1-B1944B9D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469BE-AF75-49F7-8450-C2B961C4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5E335-C9BA-4C42-BE78-F13B6086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175D5-54AB-4458-8D69-E630E5A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B164-46D8-4315-B9BF-AB4A9B27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09C53-7877-4C45-8F53-489C21B9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D222F-53B5-4488-8760-41D159D1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60062-45A9-4A01-8120-02717BF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6508-6685-45FC-9BF2-A3FCDE02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2BA55-E927-4B78-B298-0B740A58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63259-8165-4874-8DF6-1E172503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15FD-9991-412A-A93E-7AD6A180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06CD-8F09-4DB5-8459-704AE180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D354-F1A8-4B81-8B83-3BA03564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2E724-1ADC-4F05-9AEE-B430543F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C7F6-5581-4E67-A629-FC22E99B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C88C-F61E-4265-98BF-9D8C137A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68EA-88FB-4A94-BBB0-E5C60F46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3B392-92B1-4970-98C7-A4076A1F3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314B-435D-4403-9AE3-A3DF798F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96E0-1475-4FB9-A786-28DD85B9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9C493-633F-4919-AC01-09901AC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AA7B-506C-47C6-BCCB-5D251C19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FEB3F-CF09-4751-9272-91117A34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5109C-DD01-4239-8273-683A0B16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44F5-6813-4B78-92F6-E19CA9B4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CC8B-B8EC-4C8B-B0C1-7F42CBA2231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24E8-F686-4A12-99DB-4CA31EEDC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BC09-75DF-45CB-9C47-ADCC169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9B28-7EF9-4821-8242-81D27C3D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DD76-0A76-43E2-8B75-786C5C14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072E0-0BB5-4FCD-96FF-CC3AB936B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62C3-5C35-44C5-8FFC-0062AE090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05"/>
            <a:ext cx="12192000" cy="59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77C81-53B8-4CA1-82A7-8751E66D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544"/>
            <a:ext cx="12192000" cy="58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85080-83C1-4357-B11D-5EC2CE40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718"/>
            <a:ext cx="12192000" cy="55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BCD3E-F7AA-42F0-8D8E-AC4BD211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322"/>
            <a:ext cx="12192000" cy="48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A6B4B-EB3B-4A9F-83AA-48A369CD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999"/>
            <a:ext cx="12192000" cy="54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8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77F87-DF8D-460E-BA05-85922738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61"/>
            <a:ext cx="12192000" cy="52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072EC-2464-4C8B-9BC2-208E424C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494"/>
            <a:ext cx="12192000" cy="46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taebah al-shlouh</dc:creator>
  <cp:lastModifiedBy>taebah al-shlouh</cp:lastModifiedBy>
  <cp:revision>1</cp:revision>
  <dcterms:created xsi:type="dcterms:W3CDTF">2022-04-11T15:07:20Z</dcterms:created>
  <dcterms:modified xsi:type="dcterms:W3CDTF">2022-04-11T15:08:21Z</dcterms:modified>
</cp:coreProperties>
</file>