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C593C-168D-18FA-ECB9-A2372E1E2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7099F5-DA78-EFD1-F958-E09247337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5C295-65AF-97BB-616F-0B25AC46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4B11-3041-45BD-AD5F-4C8C29653985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1F8CB-7A6D-D336-5981-1BFC65FD6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DBBAE-3DB3-502E-5BA9-160E7AC9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9AD-642D-4FF6-BE13-92A81D0CF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008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739A1-F594-695F-0DEB-93FDBC86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4BFF86-62F6-08F7-FA44-1AF0ED3A1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51A2DD-62D1-014C-355D-2A3AFBA6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4B11-3041-45BD-AD5F-4C8C29653985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4E81F6-6E4A-416D-6026-A8D9643C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7E030-5AAD-4CAE-CCB1-13687169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9AD-642D-4FF6-BE13-92A81D0CF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86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077ED9-7592-3911-C29D-416DF1BA9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DBC1F-573C-F7C7-E201-2E58845EF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8A3A18-42F7-E136-4109-2F64312D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4B11-3041-45BD-AD5F-4C8C29653985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4194FF-3811-EC6F-CFF5-E60D3AE3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5263A4-58D3-B16A-EB97-EF6D0312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9AD-642D-4FF6-BE13-92A81D0CF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21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E050C-BA8F-A2B8-5FA1-FAAE6B58B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C3C6B-4C5D-AD9F-B094-1AED7E642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F83DB-0735-C3FE-9AB0-2E977711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4B11-3041-45BD-AD5F-4C8C29653985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FE3EB-0229-7DD5-E053-B1AEB462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4C2B6-D815-D21B-7954-1E6FB7AD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9AD-642D-4FF6-BE13-92A81D0CF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7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EF0C7-FD47-C57E-EC1B-CAF56E507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721050-3FC9-F2BC-2D09-BB278A6B9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5826B-0E37-7FB9-370F-4F8D207A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4B11-3041-45BD-AD5F-4C8C29653985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B9F9EB-5988-1F72-D4E8-D60B2905D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326096-3710-60BE-6C85-68A600CCA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9AD-642D-4FF6-BE13-92A81D0CF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13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ED48C-3A84-FC72-D648-0E666234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9483E-5980-1245-3C64-66A3F4EC5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0ABF83-1639-A68C-103C-06F2F9C83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D90487-B7F1-6376-A945-F7284FDE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4B11-3041-45BD-AD5F-4C8C29653985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9B902C-3670-7446-0303-0B2C6497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546204-D271-3128-A20B-C05EE51D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9AD-642D-4FF6-BE13-92A81D0CF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86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D9E35-9334-5A49-4C4F-5478A196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8B3DBB-293A-DD6D-9F00-7E76B0C5A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6388C3-A893-B2E3-F2AC-E4C508D1F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4399CA-50AD-C816-9DDD-3D09D1583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521DEA-FE89-7304-0F09-CFC209F51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9B9DD0-2DCD-9EAB-AB7F-3CE33DAE5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4B11-3041-45BD-AD5F-4C8C29653985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491FCC-F4BB-CF5E-DBA5-D241375B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D226F3-1872-13DA-E54C-C553D54D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9AD-642D-4FF6-BE13-92A81D0CF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90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9C968-6342-2981-BCC0-A4F742805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2583B3-1477-8D44-87CE-C93101C43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4B11-3041-45BD-AD5F-4C8C29653985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BCD60F-D211-7091-ED00-F459FA8C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DEFD81-DAAF-37B5-7635-DB14A712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9AD-642D-4FF6-BE13-92A81D0CF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50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8C3873-F1A9-E4A2-3805-8DFEADFD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4B11-3041-45BD-AD5F-4C8C29653985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D59CCA-CA8F-7B31-77EA-F9B1C830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5D75A0-199B-4BA3-1396-1CBE07ED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9AD-642D-4FF6-BE13-92A81D0CF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31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B4B99-31C3-5CB0-17D1-33DB684BD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41348A-3507-D9D8-C9F8-7B468096F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2C8A42-466C-7D8B-F8E3-1BECD80F1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73B478-A26E-DE6A-4FDF-D08B85D1C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4B11-3041-45BD-AD5F-4C8C29653985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0A4AEE-A82A-B827-087F-36650A80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954EB2-4A6D-0370-3A6E-B046D13A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9AD-642D-4FF6-BE13-92A81D0CF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26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49019-56D8-DFE1-80F9-4D455571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92D473-5A2F-4967-3CD9-BAA47A7F1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181E1F-AA9E-FB5F-5456-573B9DE65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C0E44C-AD20-CEA9-C3F5-6B2B7E38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4B11-3041-45BD-AD5F-4C8C29653985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49B30E-27AF-BC2D-29BF-7B254E12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567A34-9745-32A9-4F74-6F65EB12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9AD-642D-4FF6-BE13-92A81D0CF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7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8C36DC-B367-565A-A8A0-38B1A4E4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173AFC-8529-8414-A12C-1F58BEBCA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3F2F2-3453-C33A-CBA7-26C775CE4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04B11-3041-45BD-AD5F-4C8C29653985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E59944-96F9-2F72-711A-4E73DB5C9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18A626-EAE0-6505-7EAF-5089A285B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889AD-642D-4FF6-BE13-92A81D0CF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7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8A02E1-2180-C7C0-8545-1C4DF1175FC1}"/>
              </a:ext>
            </a:extLst>
          </p:cNvPr>
          <p:cNvSpPr/>
          <p:nvPr/>
        </p:nvSpPr>
        <p:spPr>
          <a:xfrm>
            <a:off x="6075262" y="110206"/>
            <a:ext cx="5509623" cy="55151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85D701-C429-40A2-2E02-181850764925}"/>
              </a:ext>
            </a:extLst>
          </p:cNvPr>
          <p:cNvSpPr/>
          <p:nvPr/>
        </p:nvSpPr>
        <p:spPr>
          <a:xfrm>
            <a:off x="767750" y="1371600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9B705C-8A7E-295D-D5DD-F9D729B01ED8}"/>
              </a:ext>
            </a:extLst>
          </p:cNvPr>
          <p:cNvSpPr/>
          <p:nvPr/>
        </p:nvSpPr>
        <p:spPr>
          <a:xfrm>
            <a:off x="1682150" y="1371600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F8AE19-7A71-7572-86CD-B30A927CCB3C}"/>
              </a:ext>
            </a:extLst>
          </p:cNvPr>
          <p:cNvSpPr/>
          <p:nvPr/>
        </p:nvSpPr>
        <p:spPr>
          <a:xfrm>
            <a:off x="2596550" y="1371600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0B704A-0011-9287-E095-3C05851EB12E}"/>
              </a:ext>
            </a:extLst>
          </p:cNvPr>
          <p:cNvSpPr/>
          <p:nvPr/>
        </p:nvSpPr>
        <p:spPr>
          <a:xfrm>
            <a:off x="3510783" y="1371600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F8019F-6A08-5DD6-8BFC-0868939B852F}"/>
              </a:ext>
            </a:extLst>
          </p:cNvPr>
          <p:cNvSpPr/>
          <p:nvPr/>
        </p:nvSpPr>
        <p:spPr>
          <a:xfrm>
            <a:off x="767750" y="2754923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43109E-05DC-B731-74BE-37B21B1CDD52}"/>
              </a:ext>
            </a:extLst>
          </p:cNvPr>
          <p:cNvSpPr/>
          <p:nvPr/>
        </p:nvSpPr>
        <p:spPr>
          <a:xfrm>
            <a:off x="1682150" y="2754923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53A02C-0C63-A19E-C344-3BDF3E4185CC}"/>
              </a:ext>
            </a:extLst>
          </p:cNvPr>
          <p:cNvSpPr/>
          <p:nvPr/>
        </p:nvSpPr>
        <p:spPr>
          <a:xfrm>
            <a:off x="1681983" y="3669323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0C5F14-85C9-0D91-B47B-8014CE2FC1C7}"/>
              </a:ext>
            </a:extLst>
          </p:cNvPr>
          <p:cNvSpPr/>
          <p:nvPr/>
        </p:nvSpPr>
        <p:spPr>
          <a:xfrm>
            <a:off x="767583" y="3669323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92FF3E-FD00-C0D7-FA19-4E65637D88B1}"/>
              </a:ext>
            </a:extLst>
          </p:cNvPr>
          <p:cNvSpPr/>
          <p:nvPr/>
        </p:nvSpPr>
        <p:spPr>
          <a:xfrm>
            <a:off x="4417832" y="4403785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5B2E9B-E4BE-729A-DFB4-F70935DD59CA}"/>
              </a:ext>
            </a:extLst>
          </p:cNvPr>
          <p:cNvSpPr/>
          <p:nvPr/>
        </p:nvSpPr>
        <p:spPr>
          <a:xfrm>
            <a:off x="3502158" y="4403785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A4FE56-D321-2DEE-78D5-3F5110A73938}"/>
              </a:ext>
            </a:extLst>
          </p:cNvPr>
          <p:cNvSpPr/>
          <p:nvPr/>
        </p:nvSpPr>
        <p:spPr>
          <a:xfrm>
            <a:off x="2587925" y="5318185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4EAA28-E49B-CE8F-6861-447C07611371}"/>
              </a:ext>
            </a:extLst>
          </p:cNvPr>
          <p:cNvSpPr/>
          <p:nvPr/>
        </p:nvSpPr>
        <p:spPr>
          <a:xfrm>
            <a:off x="3502158" y="5318185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F50821-BDCD-668E-5844-3279E56C42D2}"/>
              </a:ext>
            </a:extLst>
          </p:cNvPr>
          <p:cNvSpPr/>
          <p:nvPr/>
        </p:nvSpPr>
        <p:spPr>
          <a:xfrm>
            <a:off x="6081235" y="110207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7F0E30-6636-85A4-0234-7EA4715318CB}"/>
              </a:ext>
            </a:extLst>
          </p:cNvPr>
          <p:cNvSpPr/>
          <p:nvPr/>
        </p:nvSpPr>
        <p:spPr>
          <a:xfrm>
            <a:off x="6995635" y="110207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C8246A-0F79-7BED-7269-8F6797200880}"/>
              </a:ext>
            </a:extLst>
          </p:cNvPr>
          <p:cNvSpPr/>
          <p:nvPr/>
        </p:nvSpPr>
        <p:spPr>
          <a:xfrm>
            <a:off x="7910035" y="110207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643E06-3A3A-6EA5-D294-239D864F2BA8}"/>
              </a:ext>
            </a:extLst>
          </p:cNvPr>
          <p:cNvSpPr/>
          <p:nvPr/>
        </p:nvSpPr>
        <p:spPr>
          <a:xfrm>
            <a:off x="8833060" y="110207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282436-5EE9-7B2A-008B-F5D289297CDF}"/>
              </a:ext>
            </a:extLst>
          </p:cNvPr>
          <p:cNvSpPr/>
          <p:nvPr/>
        </p:nvSpPr>
        <p:spPr>
          <a:xfrm>
            <a:off x="9756085" y="110207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4BE26C-7C0B-B4BD-45D0-60EB5D308E88}"/>
              </a:ext>
            </a:extLst>
          </p:cNvPr>
          <p:cNvSpPr/>
          <p:nvPr/>
        </p:nvSpPr>
        <p:spPr>
          <a:xfrm>
            <a:off x="8832893" y="1033399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A0DC446-A471-BC14-2937-BFA542D24194}"/>
              </a:ext>
            </a:extLst>
          </p:cNvPr>
          <p:cNvSpPr/>
          <p:nvPr/>
        </p:nvSpPr>
        <p:spPr>
          <a:xfrm>
            <a:off x="7910035" y="1033399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6DA2DC2-F071-7A7D-C559-1D7B2B965112}"/>
              </a:ext>
            </a:extLst>
          </p:cNvPr>
          <p:cNvSpPr/>
          <p:nvPr/>
        </p:nvSpPr>
        <p:spPr>
          <a:xfrm>
            <a:off x="10670485" y="110207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7546C1-D66D-BEC9-D7E6-09D2EAED53D1}"/>
              </a:ext>
            </a:extLst>
          </p:cNvPr>
          <p:cNvSpPr/>
          <p:nvPr/>
        </p:nvSpPr>
        <p:spPr>
          <a:xfrm>
            <a:off x="8832893" y="1956592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7AC9BB-9FEA-FCA6-A75C-284493516E8F}"/>
              </a:ext>
            </a:extLst>
          </p:cNvPr>
          <p:cNvSpPr/>
          <p:nvPr/>
        </p:nvSpPr>
        <p:spPr>
          <a:xfrm>
            <a:off x="10670485" y="4710963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3E3E27-D31C-7CB0-DA27-63CF6667606F}"/>
              </a:ext>
            </a:extLst>
          </p:cNvPr>
          <p:cNvSpPr/>
          <p:nvPr/>
        </p:nvSpPr>
        <p:spPr>
          <a:xfrm>
            <a:off x="6075596" y="4710963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769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3BCD1C-8C5E-A235-47FF-FF57D28F4CD4}"/>
              </a:ext>
            </a:extLst>
          </p:cNvPr>
          <p:cNvSpPr txBox="1"/>
          <p:nvPr/>
        </p:nvSpPr>
        <p:spPr>
          <a:xfrm>
            <a:off x="146649" y="120770"/>
            <a:ext cx="51453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방명록 댓글 작성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방명록의 </a:t>
            </a:r>
            <a:r>
              <a:rPr lang="ko-KR" altLang="en-US" dirty="0" err="1"/>
              <a:t>기본키</a:t>
            </a:r>
            <a:r>
              <a:rPr lang="en-US" altLang="ko-KR" dirty="0"/>
              <a:t>(no)</a:t>
            </a:r>
            <a:r>
              <a:rPr lang="ko-KR" altLang="en-US" dirty="0"/>
              <a:t>에 해당하는 댓글 작성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 </a:t>
            </a:r>
            <a:r>
              <a:rPr lang="en-US" altLang="ko-KR" dirty="0" err="1"/>
              <a:t>Repley</a:t>
            </a:r>
            <a:r>
              <a:rPr lang="en-US" altLang="ko-KR" dirty="0"/>
              <a:t>(</a:t>
            </a:r>
            <a:r>
              <a:rPr lang="en-US" altLang="ko-KR" dirty="0" err="1"/>
              <a:t>b_no</a:t>
            </a:r>
            <a:r>
              <a:rPr lang="en-US" altLang="ko-KR" dirty="0"/>
              <a:t>)</a:t>
            </a:r>
            <a:r>
              <a:rPr lang="ko-KR" altLang="en-US" dirty="0"/>
              <a:t>와 방명록의 </a:t>
            </a:r>
            <a:r>
              <a:rPr lang="ko-KR" altLang="en-US" dirty="0" err="1"/>
              <a:t>기본키</a:t>
            </a:r>
            <a:r>
              <a:rPr lang="en-US" altLang="ko-KR" dirty="0"/>
              <a:t>(no)</a:t>
            </a:r>
            <a:r>
              <a:rPr lang="ko-KR" altLang="en-US" dirty="0"/>
              <a:t>를 연결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E38740-994C-DD4E-B88A-8DF26279C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103" y="2410330"/>
            <a:ext cx="6847886" cy="24737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E6F801-BD2E-A46B-76EA-D9463769E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103" y="0"/>
            <a:ext cx="6916897" cy="24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8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4076C9-57FF-15B1-90FA-8E18E99E13D9}"/>
              </a:ext>
            </a:extLst>
          </p:cNvPr>
          <p:cNvSpPr txBox="1"/>
          <p:nvPr/>
        </p:nvSpPr>
        <p:spPr>
          <a:xfrm>
            <a:off x="351692" y="290146"/>
            <a:ext cx="9024394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MVC</a:t>
            </a:r>
          </a:p>
          <a:p>
            <a:endParaRPr lang="en-US" altLang="ko-KR" sz="3600" dirty="0"/>
          </a:p>
          <a:p>
            <a:r>
              <a:rPr lang="en-US" altLang="ko-KR" sz="3600" dirty="0"/>
              <a:t>M</a:t>
            </a:r>
          </a:p>
          <a:p>
            <a:r>
              <a:rPr lang="en-US" altLang="ko-KR" sz="3600" dirty="0"/>
              <a:t> - </a:t>
            </a:r>
            <a:r>
              <a:rPr lang="en-US" altLang="ko-KR" sz="3600" dirty="0" err="1"/>
              <a:t>dao</a:t>
            </a:r>
            <a:r>
              <a:rPr lang="en-US" altLang="ko-KR" sz="3600" dirty="0"/>
              <a:t>, </a:t>
            </a:r>
            <a:r>
              <a:rPr lang="en-US" altLang="ko-KR" sz="3600" dirty="0" err="1"/>
              <a:t>dto</a:t>
            </a:r>
            <a:r>
              <a:rPr lang="en-US" altLang="ko-KR" sz="3600" dirty="0"/>
              <a:t>, connect, </a:t>
            </a:r>
            <a:r>
              <a:rPr lang="en-US" altLang="ko-KR" sz="3600" dirty="0" err="1"/>
              <a:t>sql</a:t>
            </a:r>
            <a:r>
              <a:rPr lang="en-US" altLang="ko-KR" sz="3600" dirty="0"/>
              <a:t>, </a:t>
            </a:r>
            <a:r>
              <a:rPr lang="en-US" altLang="ko-KR" sz="3600" dirty="0" err="1"/>
              <a:t>dbconn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en-US" altLang="ko-KR" sz="3600" dirty="0"/>
              <a:t>V</a:t>
            </a:r>
          </a:p>
          <a:p>
            <a:r>
              <a:rPr lang="en-US" altLang="ko-KR" sz="3600" dirty="0"/>
              <a:t>- page &gt; </a:t>
            </a:r>
            <a:r>
              <a:rPr lang="en-US" altLang="ko-KR" sz="3600" dirty="0" err="1"/>
              <a:t>jsp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en-US" altLang="ko-KR" sz="3600" dirty="0"/>
              <a:t>C</a:t>
            </a:r>
          </a:p>
          <a:p>
            <a:r>
              <a:rPr lang="en-US" altLang="ko-KR" sz="3600" dirty="0"/>
              <a:t>- servlet, web.xml </a:t>
            </a:r>
            <a:r>
              <a:rPr lang="ko-KR" altLang="en-US" sz="3600" dirty="0"/>
              <a:t>등록 </a:t>
            </a:r>
            <a:r>
              <a:rPr lang="en-US" altLang="ko-KR" sz="3600" dirty="0"/>
              <a:t>servlet, annotation</a:t>
            </a:r>
          </a:p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9259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89E053-A4D0-771F-E37A-1C56FAAD8F78}"/>
              </a:ext>
            </a:extLst>
          </p:cNvPr>
          <p:cNvSpPr txBox="1"/>
          <p:nvPr/>
        </p:nvSpPr>
        <p:spPr>
          <a:xfrm>
            <a:off x="281354" y="211016"/>
            <a:ext cx="1173936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SQL</a:t>
            </a:r>
          </a:p>
          <a:p>
            <a:endParaRPr lang="en-US" altLang="ko-KR" sz="4000" dirty="0"/>
          </a:p>
          <a:p>
            <a:r>
              <a:rPr lang="en-US" altLang="ko-KR" sz="4000" dirty="0"/>
              <a:t>MySQL</a:t>
            </a:r>
          </a:p>
          <a:p>
            <a:endParaRPr lang="en-US" altLang="ko-KR" sz="4000" dirty="0"/>
          </a:p>
          <a:p>
            <a:r>
              <a:rPr lang="en-US" altLang="ko-KR" sz="4000" dirty="0" err="1"/>
              <a:t>Dbconn</a:t>
            </a:r>
            <a:r>
              <a:rPr lang="en-US" altLang="ko-KR" sz="4000" dirty="0"/>
              <a:t> &gt; driver &gt; </a:t>
            </a:r>
            <a:r>
              <a:rPr lang="en-US" altLang="ko-KR" sz="4000" dirty="0" err="1"/>
              <a:t>id,pw</a:t>
            </a:r>
            <a:r>
              <a:rPr lang="en-US" altLang="ko-KR" sz="4000" dirty="0"/>
              <a:t> &gt; </a:t>
            </a:r>
            <a:r>
              <a:rPr lang="en-US" altLang="ko-KR" sz="4000" dirty="0" err="1"/>
              <a:t>pstmt</a:t>
            </a:r>
            <a:r>
              <a:rPr lang="en-US" altLang="ko-KR" sz="4000" dirty="0"/>
              <a:t>, </a:t>
            </a:r>
            <a:r>
              <a:rPr lang="en-US" altLang="ko-KR" sz="4000" dirty="0" err="1"/>
              <a:t>rs</a:t>
            </a:r>
            <a:r>
              <a:rPr lang="en-US" altLang="ko-KR" sz="4000" dirty="0"/>
              <a:t>, </a:t>
            </a:r>
            <a:r>
              <a:rPr lang="en-US" altLang="ko-KR" sz="4000" dirty="0" err="1"/>
              <a:t>queryString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en-US" altLang="ko-KR" sz="4000" dirty="0"/>
              <a:t>Post, get, *.do, session, request, cookie</a:t>
            </a:r>
          </a:p>
          <a:p>
            <a:endParaRPr lang="en-US" altLang="ko-KR" sz="4000" dirty="0"/>
          </a:p>
          <a:p>
            <a:r>
              <a:rPr lang="en-US" altLang="ko-KR" sz="4000" dirty="0" err="1"/>
              <a:t>Js</a:t>
            </a:r>
            <a:r>
              <a:rPr lang="en-US" altLang="ko-KR" sz="4000" dirty="0"/>
              <a:t>, alert, timeout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5536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load.wikimedia.org/wikipedia/commons/f/f8/Cyw...">
            <a:extLst>
              <a:ext uri="{FF2B5EF4-FFF2-40B4-BE49-F238E27FC236}">
                <a16:creationId xmlns:a16="http://schemas.microsoft.com/office/drawing/2014/main" id="{E09D52C9-2CDB-3214-D260-D02FBAD04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452" y="950669"/>
            <a:ext cx="2557096" cy="277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9E5AA1-1FA2-6232-C08C-F894F27F06DE}"/>
              </a:ext>
            </a:extLst>
          </p:cNvPr>
          <p:cNvSpPr txBox="1"/>
          <p:nvPr/>
        </p:nvSpPr>
        <p:spPr>
          <a:xfrm>
            <a:off x="3628818" y="3965331"/>
            <a:ext cx="4934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클론코딩 </a:t>
            </a:r>
            <a:r>
              <a:rPr lang="en-US" altLang="ko-KR" dirty="0"/>
              <a:t>– </a:t>
            </a:r>
            <a:r>
              <a:rPr lang="ko-KR" altLang="en-US" dirty="0"/>
              <a:t>싸이월드에 </a:t>
            </a:r>
            <a:r>
              <a:rPr lang="ko-KR" altLang="en-US" dirty="0" err="1"/>
              <a:t>오신것을</a:t>
            </a:r>
            <a:r>
              <a:rPr lang="ko-KR" altLang="en-US" dirty="0"/>
              <a:t> 환영합니다 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4F3E4B-C025-3610-F1F5-F1C8E19609DF}"/>
              </a:ext>
            </a:extLst>
          </p:cNvPr>
          <p:cNvSpPr txBox="1"/>
          <p:nvPr/>
        </p:nvSpPr>
        <p:spPr>
          <a:xfrm flipH="1">
            <a:off x="6063762" y="4558663"/>
            <a:ext cx="1082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회원가입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7AF728-C708-17F7-ABC9-65A9695E6130}"/>
              </a:ext>
            </a:extLst>
          </p:cNvPr>
          <p:cNvSpPr txBox="1"/>
          <p:nvPr/>
        </p:nvSpPr>
        <p:spPr>
          <a:xfrm flipH="1">
            <a:off x="5104228" y="4574124"/>
            <a:ext cx="1082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</a:rPr>
              <a:t>로그인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8C9262-2476-7729-C752-9DD617F7DA95}"/>
              </a:ext>
            </a:extLst>
          </p:cNvPr>
          <p:cNvSpPr txBox="1"/>
          <p:nvPr/>
        </p:nvSpPr>
        <p:spPr>
          <a:xfrm>
            <a:off x="4981752" y="5537999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Since: 2023-10-30~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8D3621-B0A6-5B50-4FE7-88F8BB59EEFB}"/>
              </a:ext>
            </a:extLst>
          </p:cNvPr>
          <p:cNvSpPr/>
          <p:nvPr/>
        </p:nvSpPr>
        <p:spPr>
          <a:xfrm>
            <a:off x="9249508" y="138355"/>
            <a:ext cx="2942492" cy="45895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F64393-2DA5-DC5C-B850-F2DFB7474C41}"/>
              </a:ext>
            </a:extLst>
          </p:cNvPr>
          <p:cNvSpPr txBox="1"/>
          <p:nvPr/>
        </p:nvSpPr>
        <p:spPr>
          <a:xfrm>
            <a:off x="9363808" y="395654"/>
            <a:ext cx="2823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전체 가운데 정렬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회원가입 연결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페이지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Since(footer, include)</a:t>
            </a:r>
          </a:p>
        </p:txBody>
      </p:sp>
    </p:spTree>
    <p:extLst>
      <p:ext uri="{BB962C8B-B14F-4D97-AF65-F5344CB8AC3E}">
        <p14:creationId xmlns:p14="http://schemas.microsoft.com/office/powerpoint/2010/main" val="184623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load.wikimedia.org/wikipedia/commons/f/f8/Cyw...">
            <a:extLst>
              <a:ext uri="{FF2B5EF4-FFF2-40B4-BE49-F238E27FC236}">
                <a16:creationId xmlns:a16="http://schemas.microsoft.com/office/drawing/2014/main" id="{E09D52C9-2CDB-3214-D260-D02FBAD04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452" y="269185"/>
            <a:ext cx="2557096" cy="277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1161C8C-A79C-403C-892D-B86320F349CE}"/>
              </a:ext>
            </a:extLst>
          </p:cNvPr>
          <p:cNvSpPr/>
          <p:nvPr/>
        </p:nvSpPr>
        <p:spPr>
          <a:xfrm>
            <a:off x="4003431" y="3194932"/>
            <a:ext cx="4185138" cy="16859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2112590-0BD9-BE91-8959-F5F0ED25863D}"/>
              </a:ext>
            </a:extLst>
          </p:cNvPr>
          <p:cNvGrpSpPr/>
          <p:nvPr/>
        </p:nvGrpSpPr>
        <p:grpSpPr>
          <a:xfrm>
            <a:off x="4114800" y="3432454"/>
            <a:ext cx="3895854" cy="404445"/>
            <a:chOff x="8827477" y="1200280"/>
            <a:chExt cx="3895854" cy="40444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FDFE60-5AE5-509B-77D1-08CC37E4000D}"/>
                </a:ext>
              </a:extLst>
            </p:cNvPr>
            <p:cNvSpPr txBox="1"/>
            <p:nvPr/>
          </p:nvSpPr>
          <p:spPr>
            <a:xfrm>
              <a:off x="8827477" y="120454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아이디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23766C-9C33-2CF2-857C-3C488D2FBAEB}"/>
                </a:ext>
              </a:extLst>
            </p:cNvPr>
            <p:cNvSpPr/>
            <p:nvPr/>
          </p:nvSpPr>
          <p:spPr>
            <a:xfrm>
              <a:off x="10663001" y="1200280"/>
              <a:ext cx="2060330" cy="4044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68A3DE-D58D-B3B2-1491-43AF3AE194CC}"/>
              </a:ext>
            </a:extLst>
          </p:cNvPr>
          <p:cNvGrpSpPr/>
          <p:nvPr/>
        </p:nvGrpSpPr>
        <p:grpSpPr>
          <a:xfrm>
            <a:off x="4114800" y="3918154"/>
            <a:ext cx="3895854" cy="404445"/>
            <a:chOff x="8827477" y="1169433"/>
            <a:chExt cx="3895854" cy="40444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0A8DC8-EFE5-B92F-D456-906B04BD7A21}"/>
                </a:ext>
              </a:extLst>
            </p:cNvPr>
            <p:cNvSpPr txBox="1"/>
            <p:nvPr/>
          </p:nvSpPr>
          <p:spPr>
            <a:xfrm>
              <a:off x="8827477" y="120454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비밀번호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12608C6-3322-4F02-0FDB-A5EE6BAE3FD7}"/>
                </a:ext>
              </a:extLst>
            </p:cNvPr>
            <p:cNvSpPr/>
            <p:nvPr/>
          </p:nvSpPr>
          <p:spPr>
            <a:xfrm>
              <a:off x="10663001" y="1169433"/>
              <a:ext cx="2060330" cy="4044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5909B08-4ABB-6AEA-8A21-F68E2E26B365}"/>
              </a:ext>
            </a:extLst>
          </p:cNvPr>
          <p:cNvSpPr txBox="1"/>
          <p:nvPr/>
        </p:nvSpPr>
        <p:spPr>
          <a:xfrm>
            <a:off x="5788323" y="4930577"/>
            <a:ext cx="2547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계정이 </a:t>
            </a:r>
            <a:r>
              <a:rPr lang="ko-KR" altLang="en-US" sz="1400" dirty="0" err="1"/>
              <a:t>없으신가요</a:t>
            </a:r>
            <a:r>
              <a:rPr lang="en-US" altLang="ko-KR" sz="1400" dirty="0"/>
              <a:t>? </a:t>
            </a:r>
            <a:r>
              <a:rPr lang="ko-KR" altLang="en-US" sz="1400" dirty="0">
                <a:solidFill>
                  <a:schemeClr val="accent1"/>
                </a:solidFill>
              </a:rPr>
              <a:t>회원가입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E8BD9-89E0-0CEA-AE8B-DEEE4A8DE65B}"/>
              </a:ext>
            </a:extLst>
          </p:cNvPr>
          <p:cNvSpPr txBox="1"/>
          <p:nvPr/>
        </p:nvSpPr>
        <p:spPr>
          <a:xfrm>
            <a:off x="4981752" y="6159101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Since: 2023-10-30~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77A459-5BE2-FCBF-2F1B-BDC97AFFD2CA}"/>
              </a:ext>
            </a:extLst>
          </p:cNvPr>
          <p:cNvSpPr/>
          <p:nvPr/>
        </p:nvSpPr>
        <p:spPr>
          <a:xfrm>
            <a:off x="7323417" y="4437650"/>
            <a:ext cx="687237" cy="3493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21444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pload.wikimedia.org/wikipedia/commons/f/f8/Cyw...">
            <a:extLst>
              <a:ext uri="{FF2B5EF4-FFF2-40B4-BE49-F238E27FC236}">
                <a16:creationId xmlns:a16="http://schemas.microsoft.com/office/drawing/2014/main" id="{F7BE6660-DF5E-B22D-4280-AFFEE05BA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040" y="181154"/>
            <a:ext cx="1143920" cy="124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8F1773B-413B-CB67-5941-C06D566956F8}"/>
              </a:ext>
            </a:extLst>
          </p:cNvPr>
          <p:cNvSpPr/>
          <p:nvPr/>
        </p:nvSpPr>
        <p:spPr>
          <a:xfrm>
            <a:off x="145959" y="1585162"/>
            <a:ext cx="4614358" cy="46776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EAE2D09-A945-7D21-C9D9-1F783FB9425E}"/>
              </a:ext>
            </a:extLst>
          </p:cNvPr>
          <p:cNvGrpSpPr/>
          <p:nvPr/>
        </p:nvGrpSpPr>
        <p:grpSpPr>
          <a:xfrm>
            <a:off x="258797" y="1831310"/>
            <a:ext cx="3260785" cy="404445"/>
            <a:chOff x="8827477" y="1200280"/>
            <a:chExt cx="3260785" cy="40444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1FBCFB-C0E2-C779-6FFE-DB873EFEACA6}"/>
                </a:ext>
              </a:extLst>
            </p:cNvPr>
            <p:cNvSpPr txBox="1"/>
            <p:nvPr/>
          </p:nvSpPr>
          <p:spPr>
            <a:xfrm>
              <a:off x="8827477" y="120454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아이디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7D7D0F2-9DDE-F9E1-BA2A-14BA69EF9AB7}"/>
                </a:ext>
              </a:extLst>
            </p:cNvPr>
            <p:cNvSpPr/>
            <p:nvPr/>
          </p:nvSpPr>
          <p:spPr>
            <a:xfrm>
              <a:off x="10663001" y="1200280"/>
              <a:ext cx="1425261" cy="4044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4AFA988-D9AF-F307-7C65-FB9C64E5BC2C}"/>
              </a:ext>
            </a:extLst>
          </p:cNvPr>
          <p:cNvGrpSpPr/>
          <p:nvPr/>
        </p:nvGrpSpPr>
        <p:grpSpPr>
          <a:xfrm>
            <a:off x="258797" y="2317010"/>
            <a:ext cx="4339578" cy="404445"/>
            <a:chOff x="8827477" y="1169433"/>
            <a:chExt cx="4339578" cy="40444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820E6C-A91E-87F7-A39D-1EAEBA2E300D}"/>
                </a:ext>
              </a:extLst>
            </p:cNvPr>
            <p:cNvSpPr txBox="1"/>
            <p:nvPr/>
          </p:nvSpPr>
          <p:spPr>
            <a:xfrm>
              <a:off x="8827477" y="120454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비밀번호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433D83-CCB0-133B-BEC5-D873B1A63192}"/>
                </a:ext>
              </a:extLst>
            </p:cNvPr>
            <p:cNvSpPr/>
            <p:nvPr/>
          </p:nvSpPr>
          <p:spPr>
            <a:xfrm>
              <a:off x="10663001" y="1169433"/>
              <a:ext cx="2504054" cy="4044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6CC5CA-D79A-E15B-E388-C277EF354A4E}"/>
              </a:ext>
            </a:extLst>
          </p:cNvPr>
          <p:cNvSpPr/>
          <p:nvPr/>
        </p:nvSpPr>
        <p:spPr>
          <a:xfrm>
            <a:off x="3710926" y="1832169"/>
            <a:ext cx="887449" cy="4035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중복확인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0CC734C-804A-7826-C163-D8749F84B129}"/>
              </a:ext>
            </a:extLst>
          </p:cNvPr>
          <p:cNvGrpSpPr/>
          <p:nvPr/>
        </p:nvGrpSpPr>
        <p:grpSpPr>
          <a:xfrm>
            <a:off x="258797" y="2849398"/>
            <a:ext cx="4339578" cy="404445"/>
            <a:chOff x="8827477" y="1169433"/>
            <a:chExt cx="4339578" cy="40444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0FD956-7E57-E0E3-ECD0-A798C2B45008}"/>
                </a:ext>
              </a:extLst>
            </p:cNvPr>
            <p:cNvSpPr txBox="1"/>
            <p:nvPr/>
          </p:nvSpPr>
          <p:spPr>
            <a:xfrm>
              <a:off x="8827477" y="1204546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비밀번호 확인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DE01EB-6BED-39FE-E3BE-1570A3E76A35}"/>
                </a:ext>
              </a:extLst>
            </p:cNvPr>
            <p:cNvSpPr/>
            <p:nvPr/>
          </p:nvSpPr>
          <p:spPr>
            <a:xfrm>
              <a:off x="10663001" y="1169433"/>
              <a:ext cx="2504054" cy="4044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437FCD5-D36F-F97D-56E7-C5F09176F024}"/>
              </a:ext>
            </a:extLst>
          </p:cNvPr>
          <p:cNvGrpSpPr/>
          <p:nvPr/>
        </p:nvGrpSpPr>
        <p:grpSpPr>
          <a:xfrm>
            <a:off x="258797" y="3375613"/>
            <a:ext cx="3085239" cy="404445"/>
            <a:chOff x="8827477" y="1169433"/>
            <a:chExt cx="3085239" cy="40444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594782-6754-3C53-B1B4-BCBC8363AF05}"/>
                </a:ext>
              </a:extLst>
            </p:cNvPr>
            <p:cNvSpPr txBox="1"/>
            <p:nvPr/>
          </p:nvSpPr>
          <p:spPr>
            <a:xfrm>
              <a:off x="8827477" y="120454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이메일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6F26611-AFF0-BAC8-5358-32EC33884BC4}"/>
                </a:ext>
              </a:extLst>
            </p:cNvPr>
            <p:cNvSpPr/>
            <p:nvPr/>
          </p:nvSpPr>
          <p:spPr>
            <a:xfrm>
              <a:off x="10663001" y="1169433"/>
              <a:ext cx="1249715" cy="4044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6962FBD-625D-B076-E441-B7224E89262A}"/>
              </a:ext>
            </a:extLst>
          </p:cNvPr>
          <p:cNvSpPr/>
          <p:nvPr/>
        </p:nvSpPr>
        <p:spPr>
          <a:xfrm>
            <a:off x="3519582" y="3375613"/>
            <a:ext cx="1078793" cy="404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naver.com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ACB070B-B915-5220-ACA0-01E9B8774DC4}"/>
              </a:ext>
            </a:extLst>
          </p:cNvPr>
          <p:cNvGrpSpPr/>
          <p:nvPr/>
        </p:nvGrpSpPr>
        <p:grpSpPr>
          <a:xfrm>
            <a:off x="258797" y="3986081"/>
            <a:ext cx="2553160" cy="404445"/>
            <a:chOff x="8827477" y="1169433"/>
            <a:chExt cx="2553160" cy="40444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867A85-563D-B03B-F9FC-95C115505DBF}"/>
                </a:ext>
              </a:extLst>
            </p:cNvPr>
            <p:cNvSpPr txBox="1"/>
            <p:nvPr/>
          </p:nvSpPr>
          <p:spPr>
            <a:xfrm>
              <a:off x="8827477" y="120454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전화번호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DDD4396-7368-F94D-479A-13F18B84F625}"/>
                </a:ext>
              </a:extLst>
            </p:cNvPr>
            <p:cNvSpPr/>
            <p:nvPr/>
          </p:nvSpPr>
          <p:spPr>
            <a:xfrm>
              <a:off x="10663001" y="1169433"/>
              <a:ext cx="717636" cy="4044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3E251C-7A2B-20EF-4B83-EAD696C65B21}"/>
              </a:ext>
            </a:extLst>
          </p:cNvPr>
          <p:cNvSpPr/>
          <p:nvPr/>
        </p:nvSpPr>
        <p:spPr>
          <a:xfrm>
            <a:off x="1740508" y="5493486"/>
            <a:ext cx="1425261" cy="537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8B5658-0F60-24A7-AE48-033C04ED411E}"/>
              </a:ext>
            </a:extLst>
          </p:cNvPr>
          <p:cNvSpPr/>
          <p:nvPr/>
        </p:nvSpPr>
        <p:spPr>
          <a:xfrm>
            <a:off x="3845927" y="4003636"/>
            <a:ext cx="717636" cy="4044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9324538-47F4-6024-3A0F-3985E143FBC2}"/>
              </a:ext>
            </a:extLst>
          </p:cNvPr>
          <p:cNvSpPr/>
          <p:nvPr/>
        </p:nvSpPr>
        <p:spPr>
          <a:xfrm>
            <a:off x="2983911" y="4003637"/>
            <a:ext cx="717636" cy="4044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00BAD4-AADC-7BA8-0348-8114287E8B5E}"/>
              </a:ext>
            </a:extLst>
          </p:cNvPr>
          <p:cNvSpPr txBox="1"/>
          <p:nvPr/>
        </p:nvSpPr>
        <p:spPr>
          <a:xfrm>
            <a:off x="258797" y="46110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직급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8702B22-A426-82FB-DA96-EA9FBF52F8E9}"/>
              </a:ext>
            </a:extLst>
          </p:cNvPr>
          <p:cNvSpPr/>
          <p:nvPr/>
        </p:nvSpPr>
        <p:spPr>
          <a:xfrm>
            <a:off x="2094321" y="467200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3BD747-35B3-F315-3D4C-101C01F5BCA0}"/>
              </a:ext>
            </a:extLst>
          </p:cNvPr>
          <p:cNvSpPr txBox="1"/>
          <p:nvPr/>
        </p:nvSpPr>
        <p:spPr>
          <a:xfrm>
            <a:off x="2274321" y="45965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DD8C3D0-C1FA-8C8B-59B0-8FBD06B2BD73}"/>
              </a:ext>
            </a:extLst>
          </p:cNvPr>
          <p:cNvSpPr/>
          <p:nvPr/>
        </p:nvSpPr>
        <p:spPr>
          <a:xfrm>
            <a:off x="2985769" y="4674870"/>
            <a:ext cx="180000" cy="18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96F20E-9686-531F-875F-42FEAC7A82EE}"/>
              </a:ext>
            </a:extLst>
          </p:cNvPr>
          <p:cNvSpPr txBox="1"/>
          <p:nvPr/>
        </p:nvSpPr>
        <p:spPr>
          <a:xfrm>
            <a:off x="3165769" y="45994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8C9A63-6C7B-D2A8-E14A-3267DE010F24}"/>
              </a:ext>
            </a:extLst>
          </p:cNvPr>
          <p:cNvSpPr txBox="1"/>
          <p:nvPr/>
        </p:nvSpPr>
        <p:spPr>
          <a:xfrm>
            <a:off x="4831190" y="3165591"/>
            <a:ext cx="1471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naver.com,</a:t>
            </a:r>
          </a:p>
          <a:p>
            <a:r>
              <a:rPr lang="en-US" altLang="ko-KR" dirty="0"/>
              <a:t>google.com,</a:t>
            </a:r>
          </a:p>
          <a:p>
            <a:r>
              <a:rPr lang="en-US" altLang="ko-KR" dirty="0"/>
              <a:t>kakao.com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A96B18-E9EA-DD9D-CA85-353F74D00676}"/>
              </a:ext>
            </a:extLst>
          </p:cNvPr>
          <p:cNvSpPr txBox="1"/>
          <p:nvPr/>
        </p:nvSpPr>
        <p:spPr>
          <a:xfrm>
            <a:off x="4770416" y="4088921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010, 011, 016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BE1029-C6DA-46BC-50D8-3B560EA7B34C}"/>
              </a:ext>
            </a:extLst>
          </p:cNvPr>
          <p:cNvSpPr/>
          <p:nvPr/>
        </p:nvSpPr>
        <p:spPr>
          <a:xfrm>
            <a:off x="7292196" y="1585162"/>
            <a:ext cx="4614358" cy="46776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FA2DFA0-A990-88D0-B5AB-2A58748AF6F4}"/>
              </a:ext>
            </a:extLst>
          </p:cNvPr>
          <p:cNvGrpSpPr/>
          <p:nvPr/>
        </p:nvGrpSpPr>
        <p:grpSpPr>
          <a:xfrm>
            <a:off x="7405034" y="1831310"/>
            <a:ext cx="3260785" cy="404445"/>
            <a:chOff x="8827477" y="1200280"/>
            <a:chExt cx="3260785" cy="40444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0FFB3BB-8C8F-4DE5-27A3-F3572E9D250A}"/>
                </a:ext>
              </a:extLst>
            </p:cNvPr>
            <p:cNvSpPr txBox="1"/>
            <p:nvPr/>
          </p:nvSpPr>
          <p:spPr>
            <a:xfrm>
              <a:off x="8827477" y="120454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아이디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53D2A67-3BA4-69BD-E153-7F8B8F224A8F}"/>
                </a:ext>
              </a:extLst>
            </p:cNvPr>
            <p:cNvSpPr/>
            <p:nvPr/>
          </p:nvSpPr>
          <p:spPr>
            <a:xfrm>
              <a:off x="10663001" y="1200280"/>
              <a:ext cx="1425261" cy="4044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D334201-E4F4-703F-A60D-86EA9286E808}"/>
              </a:ext>
            </a:extLst>
          </p:cNvPr>
          <p:cNvGrpSpPr/>
          <p:nvPr/>
        </p:nvGrpSpPr>
        <p:grpSpPr>
          <a:xfrm>
            <a:off x="7405034" y="2317010"/>
            <a:ext cx="4339578" cy="404445"/>
            <a:chOff x="8827477" y="1169433"/>
            <a:chExt cx="4339578" cy="40444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D74AFD2-428E-E329-E36D-A0C6DBC01EC6}"/>
                </a:ext>
              </a:extLst>
            </p:cNvPr>
            <p:cNvSpPr txBox="1"/>
            <p:nvPr/>
          </p:nvSpPr>
          <p:spPr>
            <a:xfrm>
              <a:off x="8827477" y="120454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비밀번호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12E66A4-D468-1DA5-4D35-17C35EAC7961}"/>
                </a:ext>
              </a:extLst>
            </p:cNvPr>
            <p:cNvSpPr/>
            <p:nvPr/>
          </p:nvSpPr>
          <p:spPr>
            <a:xfrm>
              <a:off x="10663001" y="1169433"/>
              <a:ext cx="2504054" cy="4044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2AA077E-259F-B5E7-2870-C03AF7FD6B07}"/>
              </a:ext>
            </a:extLst>
          </p:cNvPr>
          <p:cNvSpPr/>
          <p:nvPr/>
        </p:nvSpPr>
        <p:spPr>
          <a:xfrm>
            <a:off x="10857163" y="1832169"/>
            <a:ext cx="887449" cy="4035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중복확인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36DF205-3141-88CB-DDBF-F40A61556510}"/>
              </a:ext>
            </a:extLst>
          </p:cNvPr>
          <p:cNvGrpSpPr/>
          <p:nvPr/>
        </p:nvGrpSpPr>
        <p:grpSpPr>
          <a:xfrm>
            <a:off x="7405034" y="2849398"/>
            <a:ext cx="4339578" cy="404445"/>
            <a:chOff x="8827477" y="1169433"/>
            <a:chExt cx="4339578" cy="40444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E68EC04-5B38-4A22-DF07-38FC74A999FD}"/>
                </a:ext>
              </a:extLst>
            </p:cNvPr>
            <p:cNvSpPr txBox="1"/>
            <p:nvPr/>
          </p:nvSpPr>
          <p:spPr>
            <a:xfrm>
              <a:off x="8827477" y="1204546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비밀번호 확인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6C744A6-1C99-6877-4413-3C910625430C}"/>
                </a:ext>
              </a:extLst>
            </p:cNvPr>
            <p:cNvSpPr/>
            <p:nvPr/>
          </p:nvSpPr>
          <p:spPr>
            <a:xfrm>
              <a:off x="10663001" y="1169433"/>
              <a:ext cx="2504054" cy="4044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6118F7A-A00D-55F5-990F-FB1E3392AECB}"/>
              </a:ext>
            </a:extLst>
          </p:cNvPr>
          <p:cNvGrpSpPr/>
          <p:nvPr/>
        </p:nvGrpSpPr>
        <p:grpSpPr>
          <a:xfrm>
            <a:off x="7405034" y="3548135"/>
            <a:ext cx="3085239" cy="404445"/>
            <a:chOff x="8827477" y="1169433"/>
            <a:chExt cx="3085239" cy="40444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15B7C3E-D635-33B8-CA3B-9CF80ACA6775}"/>
                </a:ext>
              </a:extLst>
            </p:cNvPr>
            <p:cNvSpPr txBox="1"/>
            <p:nvPr/>
          </p:nvSpPr>
          <p:spPr>
            <a:xfrm>
              <a:off x="8827477" y="120454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이메일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15A61F0-5C82-FEED-986E-2C75C0DAF3BF}"/>
                </a:ext>
              </a:extLst>
            </p:cNvPr>
            <p:cNvSpPr/>
            <p:nvPr/>
          </p:nvSpPr>
          <p:spPr>
            <a:xfrm>
              <a:off x="10663001" y="1169433"/>
              <a:ext cx="1249715" cy="4044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C1C2A6C-69DC-FA56-71AF-6E54133A17DA}"/>
              </a:ext>
            </a:extLst>
          </p:cNvPr>
          <p:cNvSpPr/>
          <p:nvPr/>
        </p:nvSpPr>
        <p:spPr>
          <a:xfrm>
            <a:off x="10665819" y="3548135"/>
            <a:ext cx="1078793" cy="404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naver.com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421D49E-3BD8-2690-9B2E-568BC756053A}"/>
              </a:ext>
            </a:extLst>
          </p:cNvPr>
          <p:cNvGrpSpPr/>
          <p:nvPr/>
        </p:nvGrpSpPr>
        <p:grpSpPr>
          <a:xfrm>
            <a:off x="7405034" y="4158603"/>
            <a:ext cx="2553160" cy="404445"/>
            <a:chOff x="8827477" y="1169433"/>
            <a:chExt cx="2553160" cy="40444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883B19E-7B9F-8FB5-19A1-F603F5F085A7}"/>
                </a:ext>
              </a:extLst>
            </p:cNvPr>
            <p:cNvSpPr txBox="1"/>
            <p:nvPr/>
          </p:nvSpPr>
          <p:spPr>
            <a:xfrm>
              <a:off x="8827477" y="120454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전화번호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C5200BA-2B95-6032-A8F4-952592925261}"/>
                </a:ext>
              </a:extLst>
            </p:cNvPr>
            <p:cNvSpPr/>
            <p:nvPr/>
          </p:nvSpPr>
          <p:spPr>
            <a:xfrm>
              <a:off x="10663001" y="1169433"/>
              <a:ext cx="717636" cy="4044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88163F7-A107-7604-553F-9BBC98B830EE}"/>
              </a:ext>
            </a:extLst>
          </p:cNvPr>
          <p:cNvSpPr/>
          <p:nvPr/>
        </p:nvSpPr>
        <p:spPr>
          <a:xfrm>
            <a:off x="8886745" y="5493486"/>
            <a:ext cx="1425261" cy="537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0E9F0EC-9A21-8262-D0BB-67A867381020}"/>
              </a:ext>
            </a:extLst>
          </p:cNvPr>
          <p:cNvSpPr/>
          <p:nvPr/>
        </p:nvSpPr>
        <p:spPr>
          <a:xfrm>
            <a:off x="10992164" y="4176158"/>
            <a:ext cx="717636" cy="4044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B5EF87F-ABA4-89C5-7147-89FFF9608F7E}"/>
              </a:ext>
            </a:extLst>
          </p:cNvPr>
          <p:cNvSpPr/>
          <p:nvPr/>
        </p:nvSpPr>
        <p:spPr>
          <a:xfrm>
            <a:off x="10130148" y="4176159"/>
            <a:ext cx="717636" cy="4044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548CB5-24B8-6537-3FE6-E55BEC7DAF52}"/>
              </a:ext>
            </a:extLst>
          </p:cNvPr>
          <p:cNvSpPr txBox="1"/>
          <p:nvPr/>
        </p:nvSpPr>
        <p:spPr>
          <a:xfrm>
            <a:off x="7405034" y="47835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직급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2C575E9B-7DB4-6F3A-6E12-C6ADF0BB485F}"/>
              </a:ext>
            </a:extLst>
          </p:cNvPr>
          <p:cNvSpPr/>
          <p:nvPr/>
        </p:nvSpPr>
        <p:spPr>
          <a:xfrm>
            <a:off x="9240558" y="484452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E22DFF0-4320-F13C-B6CF-4499A9059F4B}"/>
              </a:ext>
            </a:extLst>
          </p:cNvPr>
          <p:cNvSpPr txBox="1"/>
          <p:nvPr/>
        </p:nvSpPr>
        <p:spPr>
          <a:xfrm>
            <a:off x="9420558" y="47690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27C2DCBE-89C0-A2D0-D55C-AA3C062134C5}"/>
              </a:ext>
            </a:extLst>
          </p:cNvPr>
          <p:cNvSpPr/>
          <p:nvPr/>
        </p:nvSpPr>
        <p:spPr>
          <a:xfrm>
            <a:off x="10132006" y="4847392"/>
            <a:ext cx="180000" cy="18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968CEF-178A-2B47-0C44-DD69A9E2312C}"/>
              </a:ext>
            </a:extLst>
          </p:cNvPr>
          <p:cNvSpPr txBox="1"/>
          <p:nvPr/>
        </p:nvSpPr>
        <p:spPr>
          <a:xfrm>
            <a:off x="10312006" y="47719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F50487-23AC-5283-2652-8BE37F30949E}"/>
              </a:ext>
            </a:extLst>
          </p:cNvPr>
          <p:cNvSpPr txBox="1"/>
          <p:nvPr/>
        </p:nvSpPr>
        <p:spPr>
          <a:xfrm>
            <a:off x="9158866" y="3299029"/>
            <a:ext cx="2271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비밀번호 입력을 다시 확인해주세요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1125FC0-87AF-6468-A385-13F17E15B2F2}"/>
              </a:ext>
            </a:extLst>
          </p:cNvPr>
          <p:cNvSpPr txBox="1"/>
          <p:nvPr/>
        </p:nvSpPr>
        <p:spPr>
          <a:xfrm>
            <a:off x="7254130" y="1133708"/>
            <a:ext cx="394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입력을 다시 확인해주세요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8361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C3ED76-AE2C-A594-8CAE-380F350DD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84675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FA1617B-336A-0A93-F96F-83C94D5CD392}"/>
              </a:ext>
            </a:extLst>
          </p:cNvPr>
          <p:cNvSpPr/>
          <p:nvPr/>
        </p:nvSpPr>
        <p:spPr>
          <a:xfrm>
            <a:off x="8048445" y="2268746"/>
            <a:ext cx="3493698" cy="2329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날짜 기준으로</a:t>
            </a:r>
            <a:endParaRPr lang="en-US" altLang="ko-KR" dirty="0"/>
          </a:p>
          <a:p>
            <a:pPr algn="ctr"/>
            <a:r>
              <a:rPr lang="ko-KR" altLang="en-US" dirty="0"/>
              <a:t>새로운 방명록 글이 있을 경우</a:t>
            </a:r>
            <a:endParaRPr lang="en-US" altLang="ko-KR" dirty="0"/>
          </a:p>
          <a:p>
            <a:pPr algn="ctr"/>
            <a:r>
              <a:rPr lang="en-US" altLang="ko-KR" dirty="0"/>
              <a:t>N </a:t>
            </a:r>
            <a:r>
              <a:rPr lang="ko-KR" altLang="en-US" dirty="0"/>
              <a:t>출력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1. 7</a:t>
            </a:r>
            <a:r>
              <a:rPr lang="ko-KR" altLang="en-US" dirty="0"/>
              <a:t>일에 작성된 방명록이 있으면 </a:t>
            </a:r>
            <a:r>
              <a:rPr lang="en-US" altLang="ko-KR" dirty="0"/>
              <a:t>N, 6</a:t>
            </a:r>
            <a:r>
              <a:rPr lang="ko-KR" altLang="en-US" dirty="0"/>
              <a:t>일은 </a:t>
            </a:r>
            <a:r>
              <a:rPr lang="ko-KR" altLang="en-US" dirty="0" err="1"/>
              <a:t>안뜸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239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B496EC-F126-808E-0468-52DBA78B5393}"/>
              </a:ext>
            </a:extLst>
          </p:cNvPr>
          <p:cNvSpPr/>
          <p:nvPr/>
        </p:nvSpPr>
        <p:spPr>
          <a:xfrm>
            <a:off x="327804" y="612474"/>
            <a:ext cx="3752490" cy="36662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loginPage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Login</a:t>
            </a:r>
          </a:p>
          <a:p>
            <a:pPr algn="ctr"/>
            <a:r>
              <a:rPr lang="en-US" altLang="ko-KR" dirty="0"/>
              <a:t>Id=1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618805-83A3-335A-9834-E380E5617437}"/>
              </a:ext>
            </a:extLst>
          </p:cNvPr>
          <p:cNvSpPr/>
          <p:nvPr/>
        </p:nvSpPr>
        <p:spPr>
          <a:xfrm>
            <a:off x="4437231" y="612473"/>
            <a:ext cx="3752490" cy="36662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Homepage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Loginuserid</a:t>
            </a:r>
            <a:r>
              <a:rPr lang="en-US" altLang="ko-KR" dirty="0"/>
              <a:t>=1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7198F1-3A67-E716-615C-D5B18F64BE86}"/>
              </a:ext>
            </a:extLst>
          </p:cNvPr>
          <p:cNvSpPr txBox="1"/>
          <p:nvPr/>
        </p:nvSpPr>
        <p:spPr>
          <a:xfrm>
            <a:off x="4672642" y="4546121"/>
            <a:ext cx="328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홈페이지 주인 구분 방법</a:t>
            </a:r>
            <a:endParaRPr lang="en-US" altLang="ko-KR" dirty="0"/>
          </a:p>
          <a:p>
            <a:r>
              <a:rPr lang="en-US" altLang="ko-KR" dirty="0" err="1"/>
              <a:t>Home.jsp?id</a:t>
            </a:r>
            <a:r>
              <a:rPr lang="en-US" altLang="ko-KR" dirty="0"/>
              <a:t>={value}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9DFB3A-B71B-92C8-C57B-9C9A13FBE12F}"/>
              </a:ext>
            </a:extLst>
          </p:cNvPr>
          <p:cNvSpPr/>
          <p:nvPr/>
        </p:nvSpPr>
        <p:spPr>
          <a:xfrm>
            <a:off x="8439510" y="1"/>
            <a:ext cx="3752490" cy="274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guestbookPage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Logionuserid</a:t>
            </a:r>
            <a:r>
              <a:rPr lang="en-US" altLang="ko-KR" dirty="0"/>
              <a:t>=1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Guestbook.jsp?id</a:t>
            </a:r>
            <a:r>
              <a:rPr lang="en-US" altLang="ko-KR" dirty="0"/>
              <a:t>=1</a:t>
            </a:r>
          </a:p>
          <a:p>
            <a:pPr algn="ctr"/>
            <a:r>
              <a:rPr lang="en-US" altLang="ko-KR" dirty="0"/>
              <a:t>(login, owner</a:t>
            </a:r>
            <a:r>
              <a:rPr lang="ko-KR" altLang="en-US" dirty="0"/>
              <a:t>가 동일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C6CB39-5A4C-EBC3-46B8-39C9430BC4CA}"/>
              </a:ext>
            </a:extLst>
          </p:cNvPr>
          <p:cNvSpPr/>
          <p:nvPr/>
        </p:nvSpPr>
        <p:spPr>
          <a:xfrm>
            <a:off x="8439510" y="3200400"/>
            <a:ext cx="3752490" cy="29067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guestbookPage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Logionuserid</a:t>
            </a:r>
            <a:r>
              <a:rPr lang="en-US" altLang="ko-KR" dirty="0"/>
              <a:t>=1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Guestbook.jsp?id</a:t>
            </a:r>
            <a:r>
              <a:rPr lang="en-US" altLang="ko-KR" dirty="0"/>
              <a:t>=2</a:t>
            </a:r>
          </a:p>
          <a:p>
            <a:pPr algn="ctr"/>
            <a:r>
              <a:rPr lang="en-US" altLang="ko-KR" dirty="0"/>
              <a:t>(login</a:t>
            </a:r>
            <a:r>
              <a:rPr lang="ko-KR" altLang="en-US" dirty="0"/>
              <a:t>유저 </a:t>
            </a:r>
            <a:r>
              <a:rPr lang="en-US" altLang="ko-KR" dirty="0"/>
              <a:t>id =1</a:t>
            </a:r>
          </a:p>
          <a:p>
            <a:pPr algn="ctr"/>
            <a:r>
              <a:rPr lang="en-US" altLang="ko-KR" dirty="0" err="1"/>
              <a:t>Owner_id</a:t>
            </a:r>
            <a:r>
              <a:rPr lang="en-US" altLang="ko-KR" dirty="0"/>
              <a:t>=2)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0459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873F9C0-2DD9-EE10-3FBE-F5F6585DA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64597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4D7376BC-7749-D9C8-289B-FAA0A724C944}"/>
              </a:ext>
            </a:extLst>
          </p:cNvPr>
          <p:cNvGrpSpPr/>
          <p:nvPr/>
        </p:nvGrpSpPr>
        <p:grpSpPr>
          <a:xfrm>
            <a:off x="0" y="2645978"/>
            <a:ext cx="12192000" cy="425026"/>
            <a:chOff x="0" y="2645978"/>
            <a:chExt cx="12192000" cy="42502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B5DAE5-92D7-192E-95E6-018BD5A56D71}"/>
                </a:ext>
              </a:extLst>
            </p:cNvPr>
            <p:cNvSpPr/>
            <p:nvPr/>
          </p:nvSpPr>
          <p:spPr>
            <a:xfrm>
              <a:off x="0" y="2645978"/>
              <a:ext cx="12192000" cy="425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B049A3F-0706-68F2-5307-64F430405E38}"/>
                </a:ext>
              </a:extLst>
            </p:cNvPr>
            <p:cNvSpPr txBox="1"/>
            <p:nvPr/>
          </p:nvSpPr>
          <p:spPr>
            <a:xfrm>
              <a:off x="25882" y="267382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F3F30C-589F-510F-A1B6-F807867419D9}"/>
                </a:ext>
              </a:extLst>
            </p:cNvPr>
            <p:cNvSpPr txBox="1"/>
            <p:nvPr/>
          </p:nvSpPr>
          <p:spPr>
            <a:xfrm>
              <a:off x="242300" y="2673825"/>
              <a:ext cx="2167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(2022-01-13 13:11)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AEC6799-38BB-80C5-4037-CCC794ADB3D3}"/>
                </a:ext>
              </a:extLst>
            </p:cNvPr>
            <p:cNvSpPr txBox="1"/>
            <p:nvPr/>
          </p:nvSpPr>
          <p:spPr>
            <a:xfrm>
              <a:off x="2409881" y="2687749"/>
              <a:ext cx="2090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방명록 댓글 작성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0B5D461-83AC-796E-B6E5-94691D0B6DCA}"/>
              </a:ext>
            </a:extLst>
          </p:cNvPr>
          <p:cNvGrpSpPr/>
          <p:nvPr/>
        </p:nvGrpSpPr>
        <p:grpSpPr>
          <a:xfrm>
            <a:off x="0" y="3069645"/>
            <a:ext cx="12192000" cy="425026"/>
            <a:chOff x="0" y="2645978"/>
            <a:chExt cx="12192000" cy="42502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B11EFF5-4F2C-A1CC-A124-DDFE9B7DCC44}"/>
                </a:ext>
              </a:extLst>
            </p:cNvPr>
            <p:cNvSpPr/>
            <p:nvPr/>
          </p:nvSpPr>
          <p:spPr>
            <a:xfrm>
              <a:off x="0" y="2645978"/>
              <a:ext cx="12192000" cy="425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432192-1B01-92CE-6CBB-5E5E509BFA99}"/>
                </a:ext>
              </a:extLst>
            </p:cNvPr>
            <p:cNvSpPr txBox="1"/>
            <p:nvPr/>
          </p:nvSpPr>
          <p:spPr>
            <a:xfrm>
              <a:off x="25882" y="267382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C67AFB-C17F-8707-E39B-0D52FA0718C4}"/>
                </a:ext>
              </a:extLst>
            </p:cNvPr>
            <p:cNvSpPr txBox="1"/>
            <p:nvPr/>
          </p:nvSpPr>
          <p:spPr>
            <a:xfrm>
              <a:off x="242300" y="2673825"/>
              <a:ext cx="2167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(2022-01-13 13:09)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D7951D-5B92-F9EB-41E1-2E385F2842F4}"/>
                </a:ext>
              </a:extLst>
            </p:cNvPr>
            <p:cNvSpPr txBox="1"/>
            <p:nvPr/>
          </p:nvSpPr>
          <p:spPr>
            <a:xfrm>
              <a:off x="2409881" y="2687749"/>
              <a:ext cx="2090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방명록 댓글 작성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A2F8D9-44A4-D522-1DFF-D059505D3DEB}"/>
              </a:ext>
            </a:extLst>
          </p:cNvPr>
          <p:cNvSpPr/>
          <p:nvPr/>
        </p:nvSpPr>
        <p:spPr>
          <a:xfrm>
            <a:off x="0" y="3493312"/>
            <a:ext cx="12192000" cy="1044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501685-1705-D12B-A5F4-3FB126DEF639}"/>
              </a:ext>
            </a:extLst>
          </p:cNvPr>
          <p:cNvSpPr txBox="1"/>
          <p:nvPr/>
        </p:nvSpPr>
        <p:spPr>
          <a:xfrm>
            <a:off x="25882" y="35211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0691FD-1CBA-F2DF-CED4-071DBE642570}"/>
              </a:ext>
            </a:extLst>
          </p:cNvPr>
          <p:cNvSpPr txBox="1"/>
          <p:nvPr/>
        </p:nvSpPr>
        <p:spPr>
          <a:xfrm>
            <a:off x="254893" y="352842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작성할수</a:t>
            </a:r>
            <a:r>
              <a:rPr lang="ko-KR" altLang="en-US" dirty="0"/>
              <a:t> 있는 공간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0D7EF3-8004-FAF8-3CCC-E15CE60703DA}"/>
              </a:ext>
            </a:extLst>
          </p:cNvPr>
          <p:cNvSpPr/>
          <p:nvPr/>
        </p:nvSpPr>
        <p:spPr>
          <a:xfrm>
            <a:off x="11231590" y="4015403"/>
            <a:ext cx="848267" cy="425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4186923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296</Words>
  <Application>Microsoft Office PowerPoint</Application>
  <PresentationFormat>와이드스크린</PresentationFormat>
  <Paragraphs>104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kj</dc:creator>
  <cp:lastModifiedBy>kj</cp:lastModifiedBy>
  <cp:revision>3</cp:revision>
  <dcterms:created xsi:type="dcterms:W3CDTF">2023-10-30T06:45:31Z</dcterms:created>
  <dcterms:modified xsi:type="dcterms:W3CDTF">2023-11-07T00:40:05Z</dcterms:modified>
</cp:coreProperties>
</file>