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0" r:id="rId4"/>
    <p:sldId id="273" r:id="rId5"/>
    <p:sldId id="274" r:id="rId6"/>
    <p:sldId id="28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71" r:id="rId17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LG PC" panose="02030504000101010101" pitchFamily="18" charset="-127"/>
      <p:regular r:id="rId22"/>
    </p:embeddedFont>
    <p:embeddedFont>
      <p:font typeface="새굴림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Segoe UI Black" panose="020B0A02040204020203" pitchFamily="34" charset="0"/>
      <p:bold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옛날목욕탕B" panose="02020600000000000000" pitchFamily="18" charset="-127"/>
      <p:regular r:id="rId32"/>
    </p:embeddedFont>
    <p:embeddedFont>
      <p:font typeface="KoPub바탕체 Light" panose="00000300000000000000" pitchFamily="2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0"/>
    <a:srgbClr val="EFD641"/>
    <a:srgbClr val="CFE2F3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CDF6F-2107-4D5B-BF31-A7FB8C9C1E67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94026-B12E-46F1-B869-09DDF26B7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94026-B12E-46F1-B869-09DDF26B7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7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1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3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4F3F-3CBA-4663-A142-D665E61C5EBD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8BE9-C09C-4A6D-A40F-B2FBFDE9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n.recruiter.co.kr/appsite/company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753397"/>
            <a:ext cx="8645236" cy="2570114"/>
          </a:xfrm>
          <a:prstGeom prst="rect">
            <a:avLst/>
          </a:prstGeom>
          <a:solidFill>
            <a:srgbClr val="EFD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43000" y="4107102"/>
            <a:ext cx="6858000" cy="77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43000" y="2247814"/>
            <a:ext cx="6874329" cy="18288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기업 분석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직무 분석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채용분석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803861" y="5950367"/>
            <a:ext cx="6858000" cy="774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 smtClean="0">
                <a:latin typeface="LG PC" panose="02030504000101010101" pitchFamily="18" charset="-127"/>
                <a:ea typeface="LG PC" panose="02030504000101010101" pitchFamily="18" charset="-127"/>
              </a:rPr>
              <a:t>컴퓨터공학과</a:t>
            </a:r>
            <a:endParaRPr lang="en-US" altLang="ko-KR" sz="1600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r>
              <a:rPr lang="en-US" altLang="ko-KR" sz="1600" dirty="0" smtClean="0">
                <a:latin typeface="LG PC" panose="02030504000101010101" pitchFamily="18" charset="-127"/>
                <a:ea typeface="LG PC" panose="02030504000101010101" pitchFamily="18" charset="-127"/>
              </a:rPr>
              <a:t>20161161 </a:t>
            </a:r>
            <a:r>
              <a:rPr lang="ko-KR" altLang="en-US" sz="1600" dirty="0" smtClean="0">
                <a:latin typeface="LG PC" panose="02030504000101010101" pitchFamily="18" charset="-127"/>
                <a:ea typeface="LG PC" panose="02030504000101010101" pitchFamily="18" charset="-127"/>
              </a:rPr>
              <a:t>김태은</a:t>
            </a:r>
            <a:endParaRPr lang="en-US" altLang="ko-KR" sz="1600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endParaRPr lang="ko-KR" altLang="en-US" sz="16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00553" y="0"/>
            <a:ext cx="2643447" cy="1113905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766559"/>
            <a:ext cx="1803861" cy="10513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439108" cy="877163"/>
            <a:chOff x="598391" y="347144"/>
            <a:chExt cx="2439108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61614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직무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직무 목적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79" y="1926726"/>
            <a:ext cx="8321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직무 목적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서버구축부터 환경최적화가 가능하도록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WEB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개발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구체적 업무 내용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WEB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서비스 </a:t>
            </a:r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Fullstack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REST API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설계 및 개발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EX) </a:t>
            </a:r>
          </a:p>
          <a:p>
            <a:pPr fontAlgn="t" latinLnBrk="0"/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개발환경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언어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서버 등 서비스 시스템을 이해하고 활용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fontAlgn="t" latinLnBrk="0"/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제품 전체에서 본인이 맡고 있는 역할을 이해하고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문제 발생 시 신속하게 대응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fontAlgn="t" latinLnBrk="0"/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다른 사람도 이해하기 쉽도록 명확하고 순서에 맞게 코딩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fontAlgn="t" latinLnBrk="0"/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서비스와 기술 관련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트렌드와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기능을 학습하고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제품의 개선사항을 도출하여서 어제보다 나은 제품을 개발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업무범위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웹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/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서버개발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모바일개발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응용개발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		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5508" y="2855477"/>
            <a:ext cx="1854555" cy="176482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509" y="2057994"/>
            <a:ext cx="1096566" cy="215974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4936" y="3386727"/>
            <a:ext cx="574778" cy="257598"/>
          </a:xfrm>
          <a:prstGeom prst="rect">
            <a:avLst/>
          </a:prstGeom>
          <a:solidFill>
            <a:schemeClr val="accent6">
              <a:lumMod val="75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439108" cy="877163"/>
            <a:chOff x="598391" y="347144"/>
            <a:chExt cx="2439108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61614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직무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필요 자질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8879" y="1583357"/>
            <a:ext cx="8117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필요 자질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직무 지식과 기술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	    (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웹 프로그래밍에 대한 이해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소프트웨어와 네트워크의 전문지식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	   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문제 해결 능력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전문적인 업무 능력 보유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필요 자격증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정보처리기능사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산업기사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등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기타 우대 사항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- Vue.js Front-end Framework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경험자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	         - </a:t>
            </a:r>
            <a:r>
              <a:rPr lang="en-US" altLang="ko-KR" dirty="0" err="1">
                <a:latin typeface="LG PC" panose="02030504000101010101" pitchFamily="18" charset="-127"/>
                <a:ea typeface="LG PC" panose="02030504000101010101" pitchFamily="18" charset="-127"/>
              </a:rPr>
              <a:t>Laravel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프레임워크 경험자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	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        - </a:t>
            </a:r>
            <a:r>
              <a:rPr lang="en-US" altLang="ko-KR" dirty="0" err="1">
                <a:latin typeface="LG PC" panose="02030504000101010101" pitchFamily="18" charset="-127"/>
                <a:ea typeface="LG PC" panose="02030504000101010101" pitchFamily="18" charset="-127"/>
              </a:rPr>
              <a:t>gitflow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에 익숙한 엔지니어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	         -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AWS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를 활용한 웹 개발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경험자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08" y="1796737"/>
            <a:ext cx="1096566" cy="215974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507" y="3490814"/>
            <a:ext cx="1340635" cy="199443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5507" y="4501271"/>
            <a:ext cx="1569235" cy="215974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439108" cy="877163"/>
            <a:chOff x="598391" y="347144"/>
            <a:chExt cx="2439108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61614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채용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지원 방법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79" y="1475069"/>
            <a:ext cx="8117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채용시기 및 인원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2018-09-18(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화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)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~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2018-10-07(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일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)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(2018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하반기 기준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관심 부서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연구소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커뮤니케이션개발팀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응시 자격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학사 이상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성별과 나이 또는 전공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무관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전형 방법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서류전형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-&gt; 1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차 면접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-&gt; 2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차면접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제출서류 및 제출방법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온라인 입사지원서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08" y="2482537"/>
            <a:ext cx="1096566" cy="215974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508" y="3299042"/>
            <a:ext cx="1096566" cy="215974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5508" y="4115623"/>
            <a:ext cx="1096566" cy="215974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6393" y="4964707"/>
            <a:ext cx="2255035" cy="285589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6393" y="1693214"/>
            <a:ext cx="1830493" cy="215039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3105957" cy="877163"/>
            <a:chOff x="598391" y="347144"/>
            <a:chExt cx="3105957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228299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채용 분석</a:t>
              </a: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지원 고려사항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79" y="1583357"/>
            <a:ext cx="8117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우대 자격증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정보처리기사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입사 지원 시 고려사항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해당 직무 경력자를 우대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채용 홈페이지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  <a:hlinkClick r:id="rId3"/>
              </a:rPr>
              <a:t>https://jiran.recruiter.co.kr/appsite/company/index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경력사항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수행기간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업무 실적 상세히 작성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할것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5509" y="3730446"/>
            <a:ext cx="1460378" cy="231956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5509" y="2071340"/>
            <a:ext cx="1307977" cy="247185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5509" y="2907625"/>
            <a:ext cx="2363891" cy="197461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341324" cy="877163"/>
            <a:chOff x="598391" y="347144"/>
            <a:chExt cx="2341324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51836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채용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기타사항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79" y="1583357"/>
            <a:ext cx="811744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근무조건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5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일 근무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9:30 ~ 18:30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급여조건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2,973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만원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(2018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기준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복리후생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78946"/>
          <a:stretch/>
        </p:blipFill>
        <p:spPr>
          <a:xfrm>
            <a:off x="842209" y="3419806"/>
            <a:ext cx="1925140" cy="209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184" r="62500"/>
          <a:stretch/>
        </p:blipFill>
        <p:spPr>
          <a:xfrm>
            <a:off x="2319083" y="3419806"/>
            <a:ext cx="1491916" cy="209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2237" r="42105"/>
          <a:stretch/>
        </p:blipFill>
        <p:spPr>
          <a:xfrm>
            <a:off x="3964401" y="3419806"/>
            <a:ext cx="1431759" cy="209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4342" r="21710"/>
          <a:stretch/>
        </p:blipFill>
        <p:spPr>
          <a:xfrm>
            <a:off x="5549562" y="3419806"/>
            <a:ext cx="1275347" cy="2097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85526"/>
          <a:stretch/>
        </p:blipFill>
        <p:spPr>
          <a:xfrm>
            <a:off x="7098625" y="3463606"/>
            <a:ext cx="1323474" cy="20974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5509" y="1858907"/>
            <a:ext cx="981406" cy="278478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9034" y="2391722"/>
            <a:ext cx="981406" cy="278478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5509" y="2958971"/>
            <a:ext cx="981406" cy="278478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772533" cy="877163"/>
            <a:chOff x="598391" y="347144"/>
            <a:chExt cx="2772533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94957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채용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앞으로 목표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79" y="1583357"/>
            <a:ext cx="8117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학사 졸업 전 정보처리기사 자격 취득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직무 능력 강화를 위해 연구실 활동 포트폴리오 작성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직무에 도움될 만한 프로그래밍 언어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(c#,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파이썬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)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공부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실제 직무 분야에서 사용할 수 있는 실무기술력 증진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2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107669" y="2004552"/>
            <a:ext cx="3384376" cy="3384376"/>
            <a:chOff x="2627784" y="1556792"/>
            <a:chExt cx="3888432" cy="3888432"/>
          </a:xfrm>
        </p:grpSpPr>
        <p:sp>
          <p:nvSpPr>
            <p:cNvPr id="8" name="타원 7"/>
            <p:cNvSpPr/>
            <p:nvPr/>
          </p:nvSpPr>
          <p:spPr>
            <a:xfrm>
              <a:off x="2627784" y="1556792"/>
              <a:ext cx="3888432" cy="3888432"/>
            </a:xfrm>
            <a:prstGeom prst="ellipse">
              <a:avLst/>
            </a:prstGeom>
            <a:solidFill>
              <a:schemeClr val="bg1">
                <a:alpha val="27000"/>
              </a:schemeClr>
            </a:solidFill>
            <a:ln w="15875">
              <a:solidFill>
                <a:srgbClr val="52A2B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9BD7E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771800" y="1700808"/>
              <a:ext cx="3600399" cy="3600399"/>
            </a:xfrm>
            <a:prstGeom prst="ellipse">
              <a:avLst/>
            </a:prstGeom>
            <a:solidFill>
              <a:schemeClr val="bg1">
                <a:alpha val="76000"/>
              </a:schemeClr>
            </a:solidFill>
            <a:ln w="9525">
              <a:solidFill>
                <a:srgbClr val="52A2B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rgbClr val="9BD7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8144" y="3033959"/>
            <a:ext cx="4803426" cy="1325563"/>
          </a:xfrm>
        </p:spPr>
        <p:txBody>
          <a:bodyPr/>
          <a:lstStyle/>
          <a:p>
            <a:pPr algn="dist"/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Thank You!!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789891" cy="830997"/>
            <a:chOff x="598391" y="347144"/>
            <a:chExt cx="1789891" cy="83099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966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목차</a:t>
              </a:r>
              <a:endPara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468560" y="1412776"/>
            <a:ext cx="6048672" cy="6048672"/>
          </a:xfrm>
          <a:prstGeom prst="ellipse">
            <a:avLst/>
          </a:prstGeom>
          <a:solidFill>
            <a:srgbClr val="FBE5D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67439" y="332658"/>
            <a:ext cx="2508619" cy="2508619"/>
          </a:xfrm>
          <a:prstGeom prst="ellipse">
            <a:avLst/>
          </a:prstGeom>
          <a:solidFill>
            <a:srgbClr val="FBE5D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119464" y="3960947"/>
            <a:ext cx="1800200" cy="1800200"/>
          </a:xfrm>
          <a:prstGeom prst="ellipse">
            <a:avLst/>
          </a:prstGeom>
          <a:solidFill>
            <a:srgbClr val="FBE5D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12160" y="2132856"/>
            <a:ext cx="1128192" cy="1128192"/>
          </a:xfrm>
          <a:prstGeom prst="ellipse">
            <a:avLst/>
          </a:prstGeom>
          <a:solidFill>
            <a:srgbClr val="FBE5D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948264" y="403042"/>
            <a:ext cx="792088" cy="792088"/>
          </a:xfrm>
          <a:prstGeom prst="ellipse">
            <a:avLst/>
          </a:prstGeom>
          <a:solidFill>
            <a:srgbClr val="FBE5D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39708" y="2544286"/>
            <a:ext cx="3379756" cy="361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기업 분석</a:t>
            </a:r>
            <a:endParaRPr lang="en-US" altLang="ko-KR" sz="2000" b="1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571500" indent="-5715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직무 분석</a:t>
            </a:r>
            <a:endParaRPr lang="en-US" altLang="ko-KR" sz="2000" b="1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571500" indent="-5715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채용 분석</a:t>
            </a:r>
            <a:endParaRPr lang="en-US" altLang="ko-KR" sz="2000" b="1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571500" indent="-5715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앞으로 목표</a:t>
            </a:r>
            <a:endParaRPr lang="en-US" altLang="ko-KR" sz="2000" b="1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5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85145" y="1179471"/>
            <a:ext cx="4281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지란지교 소프트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341325" cy="877163"/>
            <a:chOff x="598391" y="347144"/>
            <a:chExt cx="2341325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51836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기업소개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2484" y="1052086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4627797" y="1538903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2151" y="2678276"/>
            <a:ext cx="5831457" cy="3131389"/>
          </a:xfrm>
          <a:prstGeom prst="rect">
            <a:avLst/>
          </a:prstGeom>
          <a:blipFill dpi="0" rotWithShape="1">
            <a:blip r:embed="rId3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85547" y="3182141"/>
            <a:ext cx="4824664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Always,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지란 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your life</a:t>
            </a:r>
          </a:p>
          <a:p>
            <a:pPr algn="ct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'</a:t>
            </a:r>
            <a:r>
              <a:rPr lang="ko-KR" altLang="en-US" dirty="0"/>
              <a:t>사람</a:t>
            </a:r>
            <a:r>
              <a:rPr lang="en-US" altLang="ko-KR" dirty="0"/>
              <a:t>'</a:t>
            </a:r>
            <a:r>
              <a:rPr lang="ko-KR" altLang="en-US" dirty="0"/>
              <a:t>을 생각하며 좋은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소프트웨어를 </a:t>
            </a:r>
            <a:r>
              <a:rPr lang="ko-KR" altLang="en-US" dirty="0"/>
              <a:t>만듭니다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IT</a:t>
            </a:r>
            <a:r>
              <a:rPr lang="ko-KR" altLang="en-US" dirty="0"/>
              <a:t>를 이용하는 모든 환경을 안전하고 편리하게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4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341324" cy="877163"/>
            <a:chOff x="598391" y="347144"/>
            <a:chExt cx="2341324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51836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핵심가치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83" y="2765107"/>
            <a:ext cx="428625" cy="40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76" y="3267688"/>
            <a:ext cx="438150" cy="4095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516" y="3907752"/>
            <a:ext cx="600075" cy="4000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630" y="4346241"/>
            <a:ext cx="581025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77" y="4895922"/>
            <a:ext cx="476250" cy="457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975" y="5462482"/>
            <a:ext cx="476250" cy="457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72799" y="2586561"/>
            <a:ext cx="3904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창립일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2015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7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(3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년차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자본금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8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억원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인원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110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명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사업분야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오피스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웨어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홈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웨어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개인정보보호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개인정보보호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위 회사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클라우드형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DLP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위 회사</a:t>
            </a:r>
          </a:p>
          <a:p>
            <a:pPr>
              <a:lnSpc>
                <a:spcPct val="200000"/>
              </a:lnSpc>
            </a:pP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359" y="1374025"/>
            <a:ext cx="3201847" cy="23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341324" cy="877163"/>
            <a:chOff x="598391" y="347144"/>
            <a:chExt cx="2341324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51836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사업분야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7" y="1618883"/>
            <a:ext cx="2819624" cy="5776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0228" y="2959830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개인정보보호센터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69618" y="2959830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OFFICEWARE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68399" y="2959830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GLOBAL SALES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19008" y="2959830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HOMEWARE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4" idx="0"/>
            <a:endCxn id="26" idx="0"/>
          </p:cNvCxnSpPr>
          <p:nvPr/>
        </p:nvCxnSpPr>
        <p:spPr>
          <a:xfrm rot="5400000" flipH="1" flipV="1">
            <a:off x="4593219" y="-564255"/>
            <a:ext cx="12700" cy="7048171"/>
          </a:xfrm>
          <a:prstGeom prst="bentConnector3">
            <a:avLst>
              <a:gd name="adj1" fmla="val 302263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5" idx="0"/>
            <a:endCxn id="27" idx="0"/>
          </p:cNvCxnSpPr>
          <p:nvPr/>
        </p:nvCxnSpPr>
        <p:spPr>
          <a:xfrm rot="5400000" flipH="1" flipV="1">
            <a:off x="4593219" y="1785135"/>
            <a:ext cx="12700" cy="2349390"/>
          </a:xfrm>
          <a:prstGeom prst="bentConnector3">
            <a:avLst>
              <a:gd name="adj1" fmla="val 302263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599569" y="2199737"/>
            <a:ext cx="0" cy="3785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0228" y="3585411"/>
            <a:ext cx="189781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개인정보 라이프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사이클에 맞춰서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개인정보 유통경로에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적용할 수 있는 개인정보 보호 기술을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개발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3380" y="3585411"/>
            <a:ext cx="1897811" cy="17081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데이터보호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네트워크보호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안전한 기업 내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커뮤니케이션을 위한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소프트웨어들을 개발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9007" y="3585411"/>
            <a:ext cx="1897811" cy="235449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모바일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PC</a:t>
            </a: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사용관리 및 정보보호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실생활에 편리한 소프트웨어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하드웨어 제품들을 개발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8398" y="3585411"/>
            <a:ext cx="1897811" cy="23041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글로벌 </a:t>
            </a:r>
            <a:r>
              <a:rPr lang="ko-KR" altLang="en-US" sz="14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네트웨크를</a:t>
            </a: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기반으로 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좋은 글로벌 소프트웨어를 국내로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우리나라의 좋은 소프트웨어를 해외로 연결</a:t>
            </a:r>
            <a:endParaRPr lang="ko-KR" alt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8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3203740" cy="877163"/>
            <a:chOff x="598391" y="347144"/>
            <a:chExt cx="3203740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23807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주요 취급 품목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7868" y="1703252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개인정보보호센터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7868" y="2904082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OFFICEWARE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7868" y="5305742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GLOBAL SALES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7868" y="4104912"/>
            <a:ext cx="1897811" cy="39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HOMEWARE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229" y="1692004"/>
            <a:ext cx="6392855" cy="4154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PC FILTER, WEB FILTER, </a:t>
            </a: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온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-</a:t>
            </a: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나라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FILTETER, </a:t>
            </a: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핸디전자결제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WEB FILTER </a:t>
            </a: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등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2229" y="2890287"/>
            <a:ext cx="6392855" cy="4154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OFFICE KEEPER, OFFICE MESSENGER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2228" y="4088570"/>
            <a:ext cx="6392855" cy="4154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X KEEPER, FLYINGFILE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02228" y="5286853"/>
            <a:ext cx="6392855" cy="4154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CYREN, APPCHECK PRO</a:t>
            </a:r>
          </a:p>
        </p:txBody>
      </p:sp>
    </p:spTree>
    <p:extLst>
      <p:ext uri="{BB962C8B-B14F-4D97-AF65-F5344CB8AC3E}">
        <p14:creationId xmlns:p14="http://schemas.microsoft.com/office/powerpoint/2010/main" val="19146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2007901" cy="877163"/>
            <a:chOff x="598391" y="347144"/>
            <a:chExt cx="2007901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18494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인재상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527"/>
            <a:ext cx="9144000" cy="22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1911720" cy="877163"/>
            <a:chOff x="598391" y="347144"/>
            <a:chExt cx="1911720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108876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기업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비전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996612" y="1057216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8516486" y="1458233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228" y="3970682"/>
            <a:ext cx="74692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No.1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기업이 되는 것보다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Only 1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 되기 위해 노력하겠습니다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십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성장가치가 있는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개의 큰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꿈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을 발굴하여 그 꿈들을 키워나갈 것입니다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백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글로벌 소프트웨어 기업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위 내 진입하는 기업이 되겠습니다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천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개의 큰 꿈들의 가치가 각각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1000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억원에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버금가도록 만들겠습니다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만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1000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억원의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가치를 지닌 꿈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개가 모여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조원의 가치를 가진 기업이 될 것 입니다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t="8196" b="8965"/>
          <a:stretch/>
        </p:blipFill>
        <p:spPr>
          <a:xfrm>
            <a:off x="4886325" y="2971802"/>
            <a:ext cx="4257675" cy="11756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41171" y="1422026"/>
            <a:ext cx="5671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 smtClean="0">
                <a:latin typeface="+mj-ea"/>
                <a:ea typeface="+mj-ea"/>
              </a:rPr>
              <a:t>지란지교는 즐겁고 </a:t>
            </a:r>
            <a:r>
              <a:rPr lang="ko-KR" altLang="en-US" sz="2800" b="1" dirty="0" err="1" smtClean="0">
                <a:latin typeface="+mj-ea"/>
                <a:ea typeface="+mj-ea"/>
              </a:rPr>
              <a:t>유니크한</a:t>
            </a:r>
            <a:r>
              <a:rPr lang="ko-KR" altLang="en-US" sz="2800" b="1" dirty="0" smtClean="0">
                <a:latin typeface="+mj-ea"/>
                <a:ea typeface="+mj-ea"/>
              </a:rPr>
              <a:t> 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pPr algn="dist"/>
            <a:r>
              <a:rPr lang="en-US" altLang="ko-KR" sz="2800" b="1" dirty="0" smtClean="0">
                <a:latin typeface="+mj-ea"/>
                <a:ea typeface="+mj-ea"/>
              </a:rPr>
              <a:t>1</a:t>
            </a:r>
            <a:r>
              <a:rPr lang="ko-KR" altLang="en-US" sz="2800" b="1" dirty="0" err="1" smtClean="0">
                <a:latin typeface="+mj-ea"/>
                <a:ea typeface="+mj-ea"/>
              </a:rPr>
              <a:t>조기업이</a:t>
            </a:r>
            <a:r>
              <a:rPr lang="ko-KR" altLang="en-US" sz="2800" b="1" dirty="0" smtClean="0">
                <a:latin typeface="+mj-ea"/>
                <a:ea typeface="+mj-ea"/>
              </a:rPr>
              <a:t> 되고자 합니다</a:t>
            </a:r>
            <a:r>
              <a:rPr lang="en-US" altLang="ko-KR" sz="2800" b="1" dirty="0" smtClean="0">
                <a:latin typeface="+mj-ea"/>
                <a:ea typeface="+mj-ea"/>
              </a:rPr>
              <a:t>.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80345" y="2031951"/>
            <a:ext cx="2148855" cy="354448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16128"/>
            <a:ext cx="9144000" cy="741872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="" xmlns:a16="http://schemas.microsoft.com/office/drawing/2014/main" id="{5E8E4671-7715-4ED9-9F50-4651D939A37A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3ECA81-C363-4E19-912A-B4F5FBD61CF5}"/>
              </a:ext>
            </a:extLst>
          </p:cNvPr>
          <p:cNvGrpSpPr/>
          <p:nvPr/>
        </p:nvGrpSpPr>
        <p:grpSpPr>
          <a:xfrm>
            <a:off x="388879" y="279400"/>
            <a:ext cx="3105957" cy="877163"/>
            <a:chOff x="598391" y="347144"/>
            <a:chExt cx="3105957" cy="87716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F8825D0-A492-4FFF-B0A9-88433EEBD5B4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43B4EC-E404-4BE3-8FB7-006E328F7DA5}"/>
                </a:ext>
              </a:extLst>
            </p:cNvPr>
            <p:cNvSpPr txBox="1"/>
            <p:nvPr/>
          </p:nvSpPr>
          <p:spPr>
            <a:xfrm>
              <a:off x="1421351" y="424088"/>
              <a:ext cx="228299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직무 분석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직무 기본사항</a:t>
              </a:r>
              <a:endParaRPr lang="en-US" altLang="ko-KR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93" y="156319"/>
            <a:ext cx="1952625" cy="400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8879" y="1359568"/>
            <a:ext cx="644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지란지교 소프트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개발자 직무 분석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125" y="2145780"/>
            <a:ext cx="8321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직무 기본 사항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: HTTP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프로토콜을 커뮤니케이션 매체로 사용하는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웹페이지와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	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            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웹사이트등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기반 소프트웨어 엔지니어로서의 직무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fontAlgn="t" latinLnBrk="0"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업무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Restful API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연동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데이터베이스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서버 관리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정보보호 컨설팅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솔루션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(SW)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개발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모바일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APP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개발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fontAlgn="t" latinLnBrk="0">
              <a:lnSpc>
                <a:spcPct val="150000"/>
              </a:lnSpc>
            </a:pP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		 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5508" y="3544736"/>
            <a:ext cx="598856" cy="282630"/>
          </a:xfrm>
          <a:prstGeom prst="rect">
            <a:avLst/>
          </a:prstGeom>
          <a:solidFill>
            <a:schemeClr val="accent6">
              <a:lumMod val="75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5507" y="2326086"/>
            <a:ext cx="1625955" cy="183267"/>
          </a:xfrm>
          <a:prstGeom prst="rect">
            <a:avLst/>
          </a:prstGeom>
          <a:solidFill>
            <a:srgbClr val="EFD64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</TotalTime>
  <Words>522</Words>
  <Application>Microsoft Office PowerPoint</Application>
  <PresentationFormat>화면 슬라이드 쇼(4:3)</PresentationFormat>
  <Paragraphs>156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Arial</vt:lpstr>
      <vt:lpstr>HY견고딕</vt:lpstr>
      <vt:lpstr>Calibri Light</vt:lpstr>
      <vt:lpstr>LG PC</vt:lpstr>
      <vt:lpstr>새굴림</vt:lpstr>
      <vt:lpstr>맑은 고딕</vt:lpstr>
      <vt:lpstr>Segoe UI Black</vt:lpstr>
      <vt:lpstr>Calibri</vt:lpstr>
      <vt:lpstr>a옛날목욕탕B</vt:lpstr>
      <vt:lpstr>KoPub바탕체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태은</dc:creator>
  <cp:lastModifiedBy>김 태은</cp:lastModifiedBy>
  <cp:revision>37</cp:revision>
  <dcterms:created xsi:type="dcterms:W3CDTF">2018-10-13T04:38:03Z</dcterms:created>
  <dcterms:modified xsi:type="dcterms:W3CDTF">2018-10-13T13:10:51Z</dcterms:modified>
</cp:coreProperties>
</file>