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5" r:id="rId20"/>
    <p:sldId id="276" r:id="rId21"/>
    <p:sldId id="277" r:id="rId22"/>
    <p:sldId id="278" r:id="rId23"/>
    <p:sldId id="279" r:id="rId2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4"/>
    <p:restoredTop sz="72155"/>
  </p:normalViewPr>
  <p:slideViewPr>
    <p:cSldViewPr>
      <p:cViewPr varScale="1">
        <p:scale>
          <a:sx n="103" d="100"/>
          <a:sy n="103" d="100"/>
        </p:scale>
        <p:origin x="2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4EE6F-C956-3647-A77D-9FEC8C343531}" type="datetimeFigureOut">
              <a:rPr kumimoji="1" lang="ko-Kore-KR" altLang="en-US" smtClean="0"/>
              <a:t>2023. 10. 25.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01B2-A504-764C-BB70-B057991401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187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798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82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85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255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7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66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057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902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055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3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885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6413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80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728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89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891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291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76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503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01B2-A504-764C-BB70-B057991401E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66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10.png"/><Relationship Id="rId10" Type="http://schemas.openxmlformats.org/officeDocument/2006/relationships/image" Target="../media/image68.png"/><Relationship Id="rId4" Type="http://schemas.openxmlformats.org/officeDocument/2006/relationships/image" Target="../media/image9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73.png"/><Relationship Id="rId5" Type="http://schemas.openxmlformats.org/officeDocument/2006/relationships/image" Target="../media/image10.png"/><Relationship Id="rId10" Type="http://schemas.openxmlformats.org/officeDocument/2006/relationships/image" Target="../media/image72.png"/><Relationship Id="rId4" Type="http://schemas.openxmlformats.org/officeDocument/2006/relationships/image" Target="../media/image9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78.png"/><Relationship Id="rId5" Type="http://schemas.openxmlformats.org/officeDocument/2006/relationships/image" Target="../media/image10.png"/><Relationship Id="rId10" Type="http://schemas.openxmlformats.org/officeDocument/2006/relationships/image" Target="../media/image77.png"/><Relationship Id="rId4" Type="http://schemas.openxmlformats.org/officeDocument/2006/relationships/image" Target="../media/image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10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10.png"/><Relationship Id="rId10" Type="http://schemas.openxmlformats.org/officeDocument/2006/relationships/image" Target="../media/image96.png"/><Relationship Id="rId4" Type="http://schemas.openxmlformats.org/officeDocument/2006/relationships/image" Target="../media/image9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7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.png"/><Relationship Id="rId7" Type="http://schemas.openxmlformats.org/officeDocument/2006/relationships/image" Target="../media/image101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8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openxmlformats.org/officeDocument/2006/relationships/image" Target="../media/image108.png"/><Relationship Id="rId10" Type="http://schemas.openxmlformats.org/officeDocument/2006/relationships/image" Target="../media/image59.png"/><Relationship Id="rId4" Type="http://schemas.openxmlformats.org/officeDocument/2006/relationships/image" Target="../media/image10.png"/><Relationship Id="rId9" Type="http://schemas.openxmlformats.org/officeDocument/2006/relationships/image" Target="../media/image103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8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6.png"/><Relationship Id="rId5" Type="http://schemas.openxmlformats.org/officeDocument/2006/relationships/image" Target="../media/image10.png"/><Relationship Id="rId10" Type="http://schemas.openxmlformats.org/officeDocument/2006/relationships/image" Target="../media/image115.png"/><Relationship Id="rId4" Type="http://schemas.openxmlformats.org/officeDocument/2006/relationships/image" Target="../media/image9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23.png"/><Relationship Id="rId3" Type="http://schemas.openxmlformats.org/officeDocument/2006/relationships/image" Target="../media/image9.png"/><Relationship Id="rId7" Type="http://schemas.openxmlformats.org/officeDocument/2006/relationships/image" Target="../media/image103.png"/><Relationship Id="rId12" Type="http://schemas.openxmlformats.org/officeDocument/2006/relationships/image" Target="../media/image1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1.png"/><Relationship Id="rId5" Type="http://schemas.openxmlformats.org/officeDocument/2006/relationships/image" Target="../media/image117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0.png"/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12" Type="http://schemas.openxmlformats.org/officeDocument/2006/relationships/image" Target="../media/image1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25.png"/><Relationship Id="rId5" Type="http://schemas.openxmlformats.org/officeDocument/2006/relationships/image" Target="../media/image10.png"/><Relationship Id="rId15" Type="http://schemas.openxmlformats.org/officeDocument/2006/relationships/image" Target="../media/image132.png"/><Relationship Id="rId10" Type="http://schemas.openxmlformats.org/officeDocument/2006/relationships/image" Target="../media/image128.png"/><Relationship Id="rId4" Type="http://schemas.openxmlformats.org/officeDocument/2006/relationships/image" Target="../media/image9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8.png"/><Relationship Id="rId21" Type="http://schemas.openxmlformats.org/officeDocument/2006/relationships/image" Target="../media/image42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8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10.png"/><Relationship Id="rId10" Type="http://schemas.openxmlformats.org/officeDocument/2006/relationships/image" Target="../media/image61.png"/><Relationship Id="rId4" Type="http://schemas.openxmlformats.org/officeDocument/2006/relationships/image" Target="../media/image9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6398" y="-1508374"/>
            <a:ext cx="13465193" cy="7200671"/>
            <a:chOff x="-2326398" y="-1508374"/>
            <a:chExt cx="13465193" cy="72006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26398" y="-1508374"/>
              <a:ext cx="13465193" cy="72006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532" y="2500190"/>
            <a:ext cx="8586490" cy="1626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60011" y="3935867"/>
            <a:ext cx="3851371" cy="2988971"/>
            <a:chOff x="6060011" y="3935867"/>
            <a:chExt cx="3851371" cy="29889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0011" y="3935867"/>
              <a:ext cx="3851371" cy="2988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0088" y="2439713"/>
            <a:ext cx="1128218" cy="733038"/>
            <a:chOff x="8800088" y="2439713"/>
            <a:chExt cx="1128218" cy="7330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0088" y="2439713"/>
              <a:ext cx="1128218" cy="7330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278" y="3994362"/>
            <a:ext cx="4992393" cy="15771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2431" y="1726237"/>
            <a:ext cx="3062594" cy="923810"/>
            <a:chOff x="402431" y="1726237"/>
            <a:chExt cx="3062594" cy="9238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02431" y="1726237"/>
              <a:ext cx="923243" cy="923243"/>
              <a:chOff x="402431" y="1726237"/>
              <a:chExt cx="923243" cy="9232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02431" y="1726237"/>
                <a:ext cx="923243" cy="9232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288" y="1519829"/>
              <a:ext cx="2863142" cy="156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6006" y="1182475"/>
            <a:ext cx="3799865" cy="5516130"/>
            <a:chOff x="6506006" y="1182475"/>
            <a:chExt cx="3799865" cy="55161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6006" y="1182475"/>
              <a:ext cx="3799865" cy="551613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80121" y="215110"/>
            <a:ext cx="11814777" cy="12661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1738" y="1681514"/>
            <a:ext cx="5895410" cy="1942864"/>
            <a:chOff x="621738" y="1681514"/>
            <a:chExt cx="5895410" cy="19428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5875" y="2908027"/>
              <a:ext cx="360000" cy="360000"/>
              <a:chOff x="965875" y="2908027"/>
              <a:chExt cx="360000" cy="3600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5875" y="2908027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598" y="1563888"/>
              <a:ext cx="3283637" cy="93519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7788" y="2809270"/>
              <a:ext cx="5109008" cy="108493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6024" y="2192129"/>
              <a:ext cx="5830703" cy="751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121" y="215110"/>
            <a:ext cx="11814777" cy="12661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8539" y="1524552"/>
            <a:ext cx="8558160" cy="1691501"/>
            <a:chOff x="1068539" y="1524552"/>
            <a:chExt cx="8558160" cy="16915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70118" y="2164074"/>
              <a:ext cx="360000" cy="360000"/>
              <a:chOff x="1470118" y="2164074"/>
              <a:chExt cx="360000" cy="3600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118" y="216407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827" y="1407803"/>
              <a:ext cx="2491866" cy="93117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623" y="2067860"/>
              <a:ext cx="7996132" cy="14169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8540" y="3919276"/>
            <a:ext cx="8558160" cy="1691504"/>
            <a:chOff x="1068540" y="3919276"/>
            <a:chExt cx="8558160" cy="169150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70119" y="4558798"/>
              <a:ext cx="360000" cy="360000"/>
              <a:chOff x="1470119" y="4558798"/>
              <a:chExt cx="360000" cy="36000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119" y="4558798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257" y="3802526"/>
              <a:ext cx="3145247" cy="93117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81" y="4462586"/>
              <a:ext cx="7936379" cy="14169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121" y="215110"/>
            <a:ext cx="11814777" cy="12661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19410" y="3740831"/>
            <a:ext cx="996629" cy="572839"/>
            <a:chOff x="5419410" y="3740831"/>
            <a:chExt cx="996629" cy="5728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19410" y="3740831"/>
              <a:ext cx="996629" cy="5728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0304" y="1509524"/>
            <a:ext cx="2194843" cy="4537143"/>
            <a:chOff x="730304" y="1509524"/>
            <a:chExt cx="2194843" cy="453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304" y="1509524"/>
              <a:ext cx="2194843" cy="453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07791" y="4719494"/>
            <a:ext cx="7101927" cy="1327173"/>
            <a:chOff x="3107791" y="4719494"/>
            <a:chExt cx="7101927" cy="13271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7791" y="4719494"/>
              <a:ext cx="7101927" cy="13271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57928" y="1761122"/>
            <a:ext cx="3127837" cy="584257"/>
            <a:chOff x="4457928" y="1761122"/>
            <a:chExt cx="3127837" cy="5842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57928" y="1761122"/>
              <a:ext cx="3127837" cy="584257"/>
              <a:chOff x="4457928" y="1761122"/>
              <a:chExt cx="3127837" cy="5842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57928" y="1761122"/>
                <a:ext cx="3127837" cy="58425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4004" y="1771992"/>
              <a:ext cx="3263089" cy="6858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80808" y="1704952"/>
            <a:ext cx="1157257" cy="81424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57928" y="2640033"/>
            <a:ext cx="3127837" cy="584257"/>
            <a:chOff x="4457928" y="2640033"/>
            <a:chExt cx="3127837" cy="58425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57928" y="2640033"/>
              <a:ext cx="3127837" cy="584257"/>
              <a:chOff x="4457928" y="2640033"/>
              <a:chExt cx="3127837" cy="5842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57928" y="2640033"/>
                <a:ext cx="3127837" cy="58425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0681" y="2641737"/>
              <a:ext cx="2320774" cy="70421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24139" y="2593387"/>
            <a:ext cx="1661609" cy="79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131" y="3470205"/>
            <a:ext cx="4885714" cy="3079012"/>
            <a:chOff x="670131" y="3470205"/>
            <a:chExt cx="4885714" cy="307901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0187" y="3470205"/>
              <a:ext cx="4860818" cy="810136"/>
              <a:chOff x="680187" y="3470205"/>
              <a:chExt cx="4860818" cy="81013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0187" y="3470205"/>
                <a:ext cx="4860818" cy="81013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70131" y="4882550"/>
              <a:ext cx="4880930" cy="1665617"/>
              <a:chOff x="670131" y="4882550"/>
              <a:chExt cx="4880930" cy="166561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0131" y="4882550"/>
                <a:ext cx="4880930" cy="166561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678497" y="3090711"/>
            <a:ext cx="4537143" cy="3838000"/>
            <a:chOff x="5678497" y="3090711"/>
            <a:chExt cx="4537143" cy="3838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8497" y="3090711"/>
              <a:ext cx="4537143" cy="38380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980121" y="215110"/>
            <a:ext cx="11814777" cy="12661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6301" y="1524552"/>
            <a:ext cx="8984191" cy="1688168"/>
            <a:chOff x="756301" y="1524552"/>
            <a:chExt cx="8984191" cy="168816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57880" y="2164074"/>
              <a:ext cx="360000" cy="360000"/>
              <a:chOff x="1157880" y="2164074"/>
              <a:chExt cx="360000" cy="36000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57880" y="216407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447" y="1407365"/>
              <a:ext cx="2087180" cy="93013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643" y="2065986"/>
              <a:ext cx="8302485" cy="1413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1903" y="1003896"/>
            <a:ext cx="9251432" cy="6230793"/>
            <a:chOff x="721903" y="1003896"/>
            <a:chExt cx="9251432" cy="62307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903" y="1003896"/>
              <a:ext cx="9251432" cy="62307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367597" y="180758"/>
            <a:ext cx="12241273" cy="12878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552705" y="-787311"/>
            <a:ext cx="19800648" cy="93348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80353" y="213377"/>
            <a:ext cx="11809805" cy="12746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79150" y="2932410"/>
            <a:ext cx="11631385" cy="2053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29092" y="214743"/>
            <a:ext cx="10644547" cy="1272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53263" y="1809733"/>
            <a:ext cx="1670476" cy="1670476"/>
            <a:chOff x="2753263" y="1809733"/>
            <a:chExt cx="1670476" cy="1670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3263" y="1809733"/>
              <a:ext cx="1670476" cy="167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53263" y="4109732"/>
            <a:ext cx="1670476" cy="1670476"/>
            <a:chOff x="2753263" y="4109732"/>
            <a:chExt cx="1670476" cy="16704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3263" y="4109732"/>
              <a:ext cx="1670476" cy="167047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2638" y="4558344"/>
            <a:ext cx="2271576" cy="10067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51435" y="2260858"/>
            <a:ext cx="2763166" cy="10012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6398" y="-1508374"/>
            <a:ext cx="13465193" cy="7200671"/>
            <a:chOff x="-2326398" y="-1508374"/>
            <a:chExt cx="13465193" cy="72006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26398" y="-1508374"/>
              <a:ext cx="13465193" cy="72006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56" y="2389771"/>
            <a:ext cx="3818556" cy="1506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00088" y="2439713"/>
            <a:ext cx="1128218" cy="733038"/>
            <a:chOff x="8800088" y="2439713"/>
            <a:chExt cx="1128218" cy="7330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0088" y="2439713"/>
              <a:ext cx="1128218" cy="7330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278" y="3994362"/>
            <a:ext cx="4992393" cy="1577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28090" y="3780952"/>
            <a:ext cx="3851429" cy="3280984"/>
            <a:chOff x="6028090" y="3780952"/>
            <a:chExt cx="3851429" cy="32809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28090" y="3780952"/>
              <a:ext cx="3851429" cy="32809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2431" y="1726237"/>
            <a:ext cx="3062594" cy="923810"/>
            <a:chOff x="402431" y="1726237"/>
            <a:chExt cx="3062594" cy="9238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02431" y="1726237"/>
              <a:ext cx="923243" cy="923243"/>
              <a:chOff x="402431" y="1726237"/>
              <a:chExt cx="923243" cy="9232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02431" y="1726237"/>
                <a:ext cx="923243" cy="9232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288" y="1519829"/>
              <a:ext cx="2863142" cy="156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942" y="2925409"/>
            <a:ext cx="4949588" cy="1204241"/>
            <a:chOff x="1094942" y="2925409"/>
            <a:chExt cx="4949588" cy="12042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4942" y="2925409"/>
              <a:ext cx="4949588" cy="1204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7379" y="2585163"/>
            <a:ext cx="2013050" cy="1340364"/>
            <a:chOff x="7847379" y="2585163"/>
            <a:chExt cx="2013050" cy="13403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7379" y="2585163"/>
              <a:ext cx="2013050" cy="13403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47379" y="4168955"/>
            <a:ext cx="2355371" cy="956375"/>
            <a:chOff x="7847379" y="4168955"/>
            <a:chExt cx="2355371" cy="95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7379" y="4168955"/>
              <a:ext cx="2355371" cy="9563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47379" y="5395690"/>
            <a:ext cx="1991654" cy="949043"/>
            <a:chOff x="7847379" y="5395690"/>
            <a:chExt cx="1991654" cy="9490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7379" y="5395690"/>
              <a:ext cx="1991654" cy="9490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449644" y="191819"/>
            <a:ext cx="12286319" cy="128052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5524" y="1401905"/>
            <a:ext cx="8984187" cy="1357008"/>
            <a:chOff x="855524" y="1401905"/>
            <a:chExt cx="8984187" cy="135700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57103" y="2041422"/>
              <a:ext cx="360000" cy="360000"/>
              <a:chOff x="1257103" y="2041422"/>
              <a:chExt cx="360000" cy="36000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57103" y="2041422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126" y="1202326"/>
              <a:ext cx="1638856" cy="101179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5824" y="1943338"/>
              <a:ext cx="8200942" cy="108205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7771" y="4075406"/>
            <a:ext cx="1676933" cy="9579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5716" y="5036751"/>
            <a:ext cx="1522954" cy="87944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402" y="5805161"/>
            <a:ext cx="1714582" cy="87776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4727" y="4701082"/>
            <a:ext cx="4784984" cy="6255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4868" y="5576865"/>
            <a:ext cx="2991193" cy="62551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15259" y="6345068"/>
            <a:ext cx="5014945" cy="899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094238" y="213377"/>
            <a:ext cx="10932834" cy="12746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7287" y="1222170"/>
            <a:ext cx="3544474" cy="2830444"/>
            <a:chOff x="1637287" y="1222170"/>
            <a:chExt cx="3544474" cy="28304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7287" y="1222170"/>
              <a:ext cx="3544474" cy="2830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7987" y="4052614"/>
            <a:ext cx="3543073" cy="2830948"/>
            <a:chOff x="1637987" y="4052614"/>
            <a:chExt cx="3543073" cy="28309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7987" y="4052614"/>
              <a:ext cx="3543073" cy="28309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81761" y="1949567"/>
            <a:ext cx="3868339" cy="4249689"/>
            <a:chOff x="5181761" y="1949567"/>
            <a:chExt cx="3868339" cy="42496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1761" y="1949567"/>
              <a:ext cx="3868339" cy="4249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6652" y="1208194"/>
            <a:ext cx="9561935" cy="5145516"/>
            <a:chOff x="566652" y="1208194"/>
            <a:chExt cx="9561935" cy="51455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652" y="1208194"/>
              <a:ext cx="9561935" cy="51455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49644" y="191819"/>
            <a:ext cx="12286319" cy="12805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30" y="2977778"/>
            <a:ext cx="9378377" cy="3380952"/>
            <a:chOff x="658430" y="2977778"/>
            <a:chExt cx="9378377" cy="33809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58430" y="3217304"/>
              <a:ext cx="4598824" cy="2893051"/>
              <a:chOff x="658430" y="3217304"/>
              <a:chExt cx="4598824" cy="289305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8430" y="3217304"/>
                <a:ext cx="4598824" cy="28930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493951" y="2977778"/>
              <a:ext cx="4537143" cy="3372103"/>
              <a:chOff x="5493951" y="2977778"/>
              <a:chExt cx="4537143" cy="337210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93951" y="2977778"/>
                <a:ext cx="4537143" cy="3372103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449644" y="191819"/>
            <a:ext cx="12286319" cy="1280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5524" y="1401905"/>
            <a:ext cx="8984187" cy="1357008"/>
            <a:chOff x="855524" y="1401905"/>
            <a:chExt cx="8984187" cy="135700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57103" y="2041422"/>
              <a:ext cx="360000" cy="360000"/>
              <a:chOff x="1257103" y="2041422"/>
              <a:chExt cx="360000" cy="36000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57103" y="2041422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926" y="1202669"/>
              <a:ext cx="2837152" cy="101727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6100" y="1943338"/>
              <a:ext cx="8283713" cy="1082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848" y="3854164"/>
            <a:ext cx="3422044" cy="2789094"/>
            <a:chOff x="6571848" y="3854164"/>
            <a:chExt cx="3422044" cy="27890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1848" y="3854164"/>
              <a:ext cx="3422044" cy="27890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06941" y="2749375"/>
            <a:ext cx="6281357" cy="902170"/>
            <a:chOff x="2206941" y="2749375"/>
            <a:chExt cx="6281357" cy="9021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6941" y="2749375"/>
              <a:ext cx="6281357" cy="9021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449644" y="191819"/>
            <a:ext cx="12286319" cy="12805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5524" y="1401905"/>
            <a:ext cx="8984187" cy="1688168"/>
            <a:chOff x="855524" y="1401905"/>
            <a:chExt cx="8984187" cy="168816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57103" y="2041422"/>
              <a:ext cx="360000" cy="360000"/>
              <a:chOff x="1257103" y="2041422"/>
              <a:chExt cx="360000" cy="3600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57103" y="2041422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479" y="1202326"/>
              <a:ext cx="2170809" cy="106491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4243" y="1943338"/>
              <a:ext cx="8404180" cy="10176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4819" y="3780952"/>
            <a:ext cx="5353822" cy="2935517"/>
            <a:chOff x="694819" y="3780952"/>
            <a:chExt cx="5353822" cy="29355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9605" y="4266480"/>
              <a:ext cx="921829" cy="82050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5920" y="5567359"/>
              <a:ext cx="2418172" cy="76723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8996" y="4863346"/>
              <a:ext cx="4777926" cy="89975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8948" y="6036311"/>
              <a:ext cx="4308450" cy="89975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565" y="3581374"/>
              <a:ext cx="1062333" cy="1017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49644" y="191819"/>
            <a:ext cx="12286319" cy="1280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7103" y="2041422"/>
            <a:ext cx="360000" cy="360000"/>
            <a:chOff x="1257103" y="2041422"/>
            <a:chExt cx="360000" cy="360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103" y="2041422"/>
              <a:ext cx="360000" cy="36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51629" y="2941893"/>
            <a:ext cx="3688082" cy="4353165"/>
            <a:chOff x="6151629" y="2941893"/>
            <a:chExt cx="3688082" cy="4353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1629" y="2941893"/>
              <a:ext cx="3688082" cy="43531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479" y="1194441"/>
            <a:ext cx="1984009" cy="10083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58786" y="1958681"/>
            <a:ext cx="8164894" cy="10484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8269" y="3237949"/>
            <a:ext cx="1062333" cy="10179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4581" y="4080752"/>
            <a:ext cx="4415465" cy="2480662"/>
            <a:chOff x="1314581" y="4080752"/>
            <a:chExt cx="4415465" cy="24806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8612" y="3993164"/>
              <a:ext cx="4521783" cy="99495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8612" y="5306450"/>
              <a:ext cx="4561621" cy="69024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8612" y="5809775"/>
              <a:ext cx="4771649" cy="99495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8612" y="4803124"/>
              <a:ext cx="2456640" cy="690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094238" y="213377"/>
            <a:ext cx="10932834" cy="12746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00000" y="1923866"/>
            <a:ext cx="2891794" cy="2891794"/>
            <a:chOff x="3900000" y="1923866"/>
            <a:chExt cx="2891794" cy="28917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0000" y="1923866"/>
              <a:ext cx="2891794" cy="289179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3724" y="4866514"/>
            <a:ext cx="2159569" cy="1166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59044" y="245120"/>
            <a:ext cx="11587491" cy="12460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0084" y="975463"/>
            <a:ext cx="8395070" cy="6262857"/>
            <a:chOff x="1150084" y="975463"/>
            <a:chExt cx="8395070" cy="626285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50084" y="975463"/>
              <a:ext cx="4197927" cy="3131429"/>
              <a:chOff x="1150084" y="975463"/>
              <a:chExt cx="4197927" cy="313142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150084" y="975463"/>
                <a:ext cx="4197927" cy="3131429"/>
                <a:chOff x="1150084" y="975463"/>
                <a:chExt cx="4197927" cy="313142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50084" y="975463"/>
                  <a:ext cx="4197927" cy="31314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393837" y="1149482"/>
                <a:ext cx="1710421" cy="1710421"/>
                <a:chOff x="2393837" y="1149482"/>
                <a:chExt cx="1710421" cy="171042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393837" y="1149482"/>
                  <a:ext cx="1710421" cy="1710421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38651" y="2777401"/>
                <a:ext cx="943045" cy="796606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18595" y="3319531"/>
                <a:ext cx="4488037" cy="5634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348011" y="975463"/>
              <a:ext cx="4197143" cy="3131429"/>
              <a:chOff x="5348011" y="975463"/>
              <a:chExt cx="4197143" cy="313142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5348011" y="975463"/>
                <a:ext cx="4197143" cy="3131429"/>
                <a:chOff x="5348011" y="975463"/>
                <a:chExt cx="4197143" cy="3131429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48011" y="975463"/>
                  <a:ext cx="4197143" cy="313142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6591821" y="1149482"/>
                <a:ext cx="1709524" cy="1709524"/>
                <a:chOff x="6591821" y="1149482"/>
                <a:chExt cx="1709524" cy="1709524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591821" y="1149482"/>
                  <a:ext cx="1709524" cy="1709524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33088" y="2830934"/>
                <a:ext cx="1547359" cy="759816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174311" y="3319531"/>
                <a:ext cx="4339237" cy="5634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50868" y="4106892"/>
              <a:ext cx="4197143" cy="3131429"/>
              <a:chOff x="1150868" y="4106892"/>
              <a:chExt cx="4197143" cy="313142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150868" y="4106892"/>
                <a:ext cx="4197143" cy="3131429"/>
                <a:chOff x="1150868" y="4106892"/>
                <a:chExt cx="4197143" cy="3131429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50868" y="4106892"/>
                  <a:ext cx="4197143" cy="3131429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560332" y="5966874"/>
                <a:ext cx="1484702" cy="752664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8035" y="6450959"/>
                <a:ext cx="4578514" cy="563409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2394678" y="4280911"/>
                <a:ext cx="1709524" cy="1709524"/>
                <a:chOff x="2394678" y="4280911"/>
                <a:chExt cx="1709524" cy="1709524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394678" y="4280911"/>
                  <a:ext cx="1709524" cy="17095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5348011" y="4106892"/>
              <a:ext cx="4197143" cy="3131429"/>
              <a:chOff x="5348011" y="4106892"/>
              <a:chExt cx="4197143" cy="3131429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5348011" y="4106892"/>
                <a:ext cx="4197143" cy="3131429"/>
                <a:chOff x="5348011" y="4106892"/>
                <a:chExt cx="4197143" cy="3131429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48011" y="4106892"/>
                  <a:ext cx="4197143" cy="3131429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462698" y="5918353"/>
                <a:ext cx="1808092" cy="777559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256007" y="6450959"/>
                <a:ext cx="4257694" cy="563409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6591821" y="4280911"/>
                <a:ext cx="1709524" cy="1709524"/>
                <a:chOff x="6591821" y="4280911"/>
                <a:chExt cx="1709524" cy="1709524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6591821" y="4280911"/>
                  <a:ext cx="1709524" cy="1709524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32730" y="194915"/>
            <a:ext cx="11869223" cy="12759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7958" y="2628112"/>
            <a:ext cx="10139323" cy="1709524"/>
            <a:chOff x="277958" y="2628112"/>
            <a:chExt cx="10139323" cy="170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958" y="2628112"/>
              <a:ext cx="10139323" cy="17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8681" y="2628112"/>
            <a:ext cx="1709524" cy="1709524"/>
            <a:chOff x="998681" y="2628112"/>
            <a:chExt cx="1709524" cy="170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8681" y="2628112"/>
              <a:ext cx="1709524" cy="170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28928" y="2628112"/>
            <a:ext cx="1709524" cy="1709524"/>
            <a:chOff x="3428928" y="2628112"/>
            <a:chExt cx="1709524" cy="1709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8928" y="2628112"/>
              <a:ext cx="1709524" cy="170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58379" y="2628112"/>
            <a:ext cx="1709524" cy="1709524"/>
            <a:chOff x="5758379" y="2628112"/>
            <a:chExt cx="1709524" cy="1709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8379" y="2628112"/>
              <a:ext cx="1709524" cy="17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87830" y="2628112"/>
            <a:ext cx="1709524" cy="1709524"/>
            <a:chOff x="8087830" y="2628112"/>
            <a:chExt cx="1709524" cy="17095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7830" y="2628112"/>
              <a:ext cx="1709524" cy="170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7959" y="1876606"/>
            <a:ext cx="10140000" cy="573498"/>
            <a:chOff x="277959" y="1876606"/>
            <a:chExt cx="10140000" cy="57349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959" y="1876606"/>
              <a:ext cx="10140000" cy="57349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4956" y="1788191"/>
            <a:ext cx="2371685" cy="82549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25718" y="1872724"/>
            <a:ext cx="2071960" cy="7910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0016" y="1872727"/>
            <a:ext cx="2018541" cy="79105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04105" y="1797717"/>
            <a:ext cx="2352637" cy="8159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8681" y="4491218"/>
            <a:ext cx="1709524" cy="2304762"/>
            <a:chOff x="998681" y="4491218"/>
            <a:chExt cx="1709524" cy="230476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98681" y="4491218"/>
              <a:ext cx="1709524" cy="576190"/>
              <a:chOff x="998681" y="4491218"/>
              <a:chExt cx="1709524" cy="576190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998681" y="4491218"/>
                <a:ext cx="1709524" cy="576190"/>
                <a:chOff x="998681" y="4491218"/>
                <a:chExt cx="1709524" cy="57619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98681" y="4491218"/>
                  <a:ext cx="1709524" cy="576190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49432" y="4526934"/>
                <a:ext cx="2202585" cy="6523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98681" y="5067408"/>
              <a:ext cx="1709524" cy="576190"/>
              <a:chOff x="998681" y="5067408"/>
              <a:chExt cx="1709524" cy="57619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998681" y="5067408"/>
                <a:ext cx="1709524" cy="576190"/>
                <a:chOff x="998681" y="5067408"/>
                <a:chExt cx="1709524" cy="576190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98681" y="5067408"/>
                  <a:ext cx="1709524" cy="576190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58953" y="5103122"/>
                <a:ext cx="2212109" cy="65237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98681" y="5643599"/>
              <a:ext cx="1709524" cy="576190"/>
              <a:chOff x="998681" y="5643599"/>
              <a:chExt cx="1709524" cy="576190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998681" y="5643599"/>
                <a:ext cx="1709524" cy="576190"/>
                <a:chOff x="998681" y="5643599"/>
                <a:chExt cx="1709524" cy="576190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98681" y="5643599"/>
                  <a:ext cx="1709524" cy="576190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14611" y="5679310"/>
                <a:ext cx="1937309" cy="65237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98681" y="6219789"/>
              <a:ext cx="1709524" cy="576190"/>
              <a:chOff x="998681" y="6219789"/>
              <a:chExt cx="1709524" cy="576190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998681" y="6219789"/>
                <a:ext cx="1709524" cy="576190"/>
                <a:chOff x="998681" y="6219789"/>
                <a:chExt cx="1709524" cy="5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98681" y="6219789"/>
                  <a:ext cx="1709524" cy="576190"/>
                </a:xfrm>
                <a:prstGeom prst="rect">
                  <a:avLst/>
                </a:prstGeom>
              </p:spPr>
            </p:pic>
          </p:grpSp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32024" y="6207892"/>
                <a:ext cx="2210442" cy="699966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3428928" y="4491218"/>
            <a:ext cx="1709524" cy="576190"/>
            <a:chOff x="3428928" y="4491218"/>
            <a:chExt cx="1709524" cy="576190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3428928" y="4491218"/>
              <a:ext cx="1709524" cy="576190"/>
              <a:chOff x="3428928" y="4491218"/>
              <a:chExt cx="1709524" cy="576190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428928" y="4491218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79678" y="4526935"/>
              <a:ext cx="2202585" cy="65237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428928" y="5057884"/>
            <a:ext cx="1709524" cy="576190"/>
            <a:chOff x="3428928" y="5057884"/>
            <a:chExt cx="1709524" cy="5761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428928" y="5057884"/>
              <a:ext cx="1709524" cy="576190"/>
              <a:chOff x="3428928" y="5057884"/>
              <a:chExt cx="1709524" cy="57619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428928" y="5057884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89201" y="5093606"/>
              <a:ext cx="2202585" cy="65237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758379" y="4491218"/>
            <a:ext cx="1709524" cy="576190"/>
            <a:chOff x="5758379" y="4491218"/>
            <a:chExt cx="1709524" cy="576190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5758379" y="4491218"/>
              <a:ext cx="1709524" cy="576190"/>
              <a:chOff x="5758379" y="4491218"/>
              <a:chExt cx="1709524" cy="57619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758379" y="4491218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18652" y="4526935"/>
              <a:ext cx="2221632" cy="65237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758379" y="5057884"/>
            <a:ext cx="1709524" cy="576190"/>
            <a:chOff x="5758379" y="5057884"/>
            <a:chExt cx="1709524" cy="576190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5758379" y="5057884"/>
              <a:ext cx="1709524" cy="576190"/>
              <a:chOff x="5758379" y="5057884"/>
              <a:chExt cx="1709524" cy="576190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758379" y="5057884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8652" y="5093601"/>
              <a:ext cx="2183537" cy="65237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758379" y="5634075"/>
            <a:ext cx="1709524" cy="576190"/>
            <a:chOff x="5758379" y="5634075"/>
            <a:chExt cx="1709524" cy="576190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5758379" y="5634075"/>
              <a:ext cx="1709524" cy="576190"/>
              <a:chOff x="5758379" y="5634075"/>
              <a:chExt cx="1709524" cy="576190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758379" y="5634075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55077" y="5673258"/>
              <a:ext cx="1956814" cy="65150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087830" y="4491218"/>
            <a:ext cx="1709524" cy="576190"/>
            <a:chOff x="8087830" y="4491218"/>
            <a:chExt cx="1709524" cy="576190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8087830" y="4491218"/>
              <a:ext cx="1709524" cy="576190"/>
              <a:chOff x="8087830" y="4491218"/>
              <a:chExt cx="1709524" cy="57619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087830" y="4491218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48102" y="4526935"/>
              <a:ext cx="2183537" cy="65237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758379" y="6219789"/>
            <a:ext cx="1709524" cy="576190"/>
            <a:chOff x="5758379" y="6219789"/>
            <a:chExt cx="1709524" cy="576190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5758379" y="6219789"/>
              <a:ext cx="1709524" cy="576190"/>
              <a:chOff x="5758379" y="6219789"/>
              <a:chExt cx="1709524" cy="57619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758379" y="6219789"/>
                <a:ext cx="1709524" cy="576190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63201" y="6204430"/>
              <a:ext cx="2477119" cy="710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8095" y="1269912"/>
            <a:ext cx="9739048" cy="4492136"/>
            <a:chOff x="478095" y="1269912"/>
            <a:chExt cx="9739048" cy="44921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095" y="1269912"/>
              <a:ext cx="9739048" cy="44921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8419" y="202339"/>
            <a:ext cx="11879882" cy="12573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30" y="1279210"/>
            <a:ext cx="3091438" cy="2799835"/>
            <a:chOff x="825030" y="1279210"/>
            <a:chExt cx="3091438" cy="2799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030" y="1279210"/>
              <a:ext cx="3091438" cy="2799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5078" y="1279210"/>
            <a:ext cx="9865083" cy="3890542"/>
            <a:chOff x="415078" y="1279210"/>
            <a:chExt cx="9865083" cy="38905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078" y="1279210"/>
              <a:ext cx="9865083" cy="38905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987111" y="215996"/>
            <a:ext cx="11860719" cy="1267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4670" y="1000289"/>
            <a:ext cx="8825898" cy="6254568"/>
            <a:chOff x="934670" y="1000289"/>
            <a:chExt cx="8825898" cy="62545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670" y="1000289"/>
              <a:ext cx="8825898" cy="625456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58809" y="213377"/>
            <a:ext cx="11198234" cy="12746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8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8385"/>
            <a:ext cx="10695238" cy="6059666"/>
            <a:chOff x="0" y="758385"/>
            <a:chExt cx="10695238" cy="60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8385"/>
              <a:ext cx="10695238" cy="6059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958" y="217786"/>
            <a:ext cx="10139323" cy="7126333"/>
            <a:chOff x="277958" y="217786"/>
            <a:chExt cx="10139323" cy="7126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91704" y="-3345380"/>
              <a:ext cx="20278645" cy="142526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8" y="217786"/>
              <a:ext cx="10139323" cy="7126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121" y="215110"/>
            <a:ext cx="11814777" cy="12661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1692" y="3780952"/>
            <a:ext cx="8111856" cy="2377842"/>
            <a:chOff x="1291692" y="3780952"/>
            <a:chExt cx="8111856" cy="23778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6152" y="3664203"/>
              <a:ext cx="3184152" cy="93117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90671" y="5782566"/>
              <a:ext cx="360000" cy="360000"/>
              <a:chOff x="1690671" y="5782566"/>
              <a:chExt cx="360000" cy="36000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90671" y="5782566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1853" y="4318891"/>
              <a:ext cx="8083484" cy="108205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0815" y="5139738"/>
              <a:ext cx="6779846" cy="75917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9183" y="5686656"/>
              <a:ext cx="1455484" cy="7203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9584" y="1524552"/>
            <a:ext cx="8096069" cy="1894649"/>
            <a:chOff x="1299584" y="1524552"/>
            <a:chExt cx="8096069" cy="18946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1368" y="1407803"/>
              <a:ext cx="2130380" cy="93117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1472" y="2093748"/>
              <a:ext cx="8033675" cy="108205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706455" y="3046036"/>
              <a:ext cx="360000" cy="360000"/>
              <a:chOff x="1706455" y="3046036"/>
              <a:chExt cx="360000" cy="36000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06455" y="3046036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0196" y="2934786"/>
              <a:ext cx="4408161" cy="751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20</Words>
  <Application>Microsoft Macintosh PowerPoint</Application>
  <PresentationFormat>사용자 지정</PresentationFormat>
  <Paragraphs>20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taegeun kang</cp:lastModifiedBy>
  <cp:revision>11</cp:revision>
  <dcterms:created xsi:type="dcterms:W3CDTF">2023-10-19T13:26:19Z</dcterms:created>
  <dcterms:modified xsi:type="dcterms:W3CDTF">2023-10-25T12:46:35Z</dcterms:modified>
</cp:coreProperties>
</file>