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" d="100"/>
          <a:sy n="15" d="100"/>
        </p:scale>
        <p:origin x="22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D44-44EC-408F-9CCA-F13B8CB054B1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7E6A-D5D7-4B3C-8368-5AC9AD61D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1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D44-44EC-408F-9CCA-F13B8CB054B1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7E6A-D5D7-4B3C-8368-5AC9AD61D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89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D44-44EC-408F-9CCA-F13B8CB054B1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7E6A-D5D7-4B3C-8368-5AC9AD61D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4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D44-44EC-408F-9CCA-F13B8CB054B1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7E6A-D5D7-4B3C-8368-5AC9AD61D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21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D44-44EC-408F-9CCA-F13B8CB054B1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7E6A-D5D7-4B3C-8368-5AC9AD61D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7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D44-44EC-408F-9CCA-F13B8CB054B1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7E6A-D5D7-4B3C-8368-5AC9AD61D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D44-44EC-408F-9CCA-F13B8CB054B1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7E6A-D5D7-4B3C-8368-5AC9AD61D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0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D44-44EC-408F-9CCA-F13B8CB054B1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7E6A-D5D7-4B3C-8368-5AC9AD61D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D44-44EC-408F-9CCA-F13B8CB054B1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7E6A-D5D7-4B3C-8368-5AC9AD61D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3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D44-44EC-408F-9CCA-F13B8CB054B1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7E6A-D5D7-4B3C-8368-5AC9AD61D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2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D44-44EC-408F-9CCA-F13B8CB054B1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7E6A-D5D7-4B3C-8368-5AC9AD61D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9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FD44-44EC-408F-9CCA-F13B8CB054B1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57E6A-D5D7-4B3C-8368-5AC9AD61D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0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383625" cy="53557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/>
          <a:stretch/>
        </p:blipFill>
        <p:spPr>
          <a:xfrm>
            <a:off x="852005" y="0"/>
            <a:ext cx="5573485" cy="5355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8576" y="2358555"/>
            <a:ext cx="151282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개별 제어가 가능한</a:t>
            </a:r>
            <a:endParaRPr lang="en-US" altLang="ko-KR" sz="8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US" altLang="ko-KR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8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                         </a:t>
            </a:r>
            <a:r>
              <a:rPr lang="ko-KR" altLang="en-US" sz="8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8000" b="1" dirty="0" smtClean="0">
                <a:ln w="66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다기능 집게</a:t>
            </a:r>
            <a:endParaRPr lang="ko-KR" altLang="en-US" sz="8000" b="1" dirty="0">
              <a:ln w="6600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03429" y="5791200"/>
            <a:ext cx="9405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지도교수 </a:t>
            </a:r>
            <a:r>
              <a:rPr lang="en-US" altLang="ko-K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서희석</a:t>
            </a:r>
            <a:endParaRPr lang="en-US" altLang="ko-KR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ko-KR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팀원 </a:t>
            </a:r>
            <a:r>
              <a:rPr lang="en-US" altLang="ko-K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김택수</a:t>
            </a:r>
            <a:r>
              <a:rPr lang="en-US" altLang="ko-K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팀장</a:t>
            </a:r>
            <a:r>
              <a:rPr lang="en-US" altLang="ko-K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</a:t>
            </a:r>
            <a:r>
              <a:rPr lang="ko-KR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김수빈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타원 7"/>
          <p:cNvSpPr/>
          <p:nvPr/>
        </p:nvSpPr>
        <p:spPr>
          <a:xfrm>
            <a:off x="852005" y="7960069"/>
            <a:ext cx="1941995" cy="1710506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01607" y="8215157"/>
            <a:ext cx="5200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 품 소 개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1608" y="14639757"/>
            <a:ext cx="5200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 품 사 진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1606" y="23890604"/>
            <a:ext cx="5200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발 환 경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8860" y="10149824"/>
            <a:ext cx="18057940" cy="3685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본 작품은 </a:t>
            </a:r>
            <a:r>
              <a:rPr lang="ko-KR" alt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아두이노를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통해 개별 제어가 가능한 다중 집게 </a:t>
            </a:r>
            <a:r>
              <a:rPr lang="ko-KR" alt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그리퍼를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이용한 </a:t>
            </a:r>
            <a:r>
              <a:rPr lang="ko-KR" alt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경품뽑기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기계이다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3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</a:t>
            </a:r>
            <a:r>
              <a:rPr lang="ko-KR" alt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집게다리를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물품의 크기 및 형상에 따라 다양한 형태의 </a:t>
            </a:r>
            <a:r>
              <a:rPr lang="ko-KR" alt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파지력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조절부를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개별적으로 조작할 수 있으며 사용자의 의도에 따라 집게 다리 모양 및 </a:t>
            </a:r>
            <a:r>
              <a:rPr lang="ko-KR" alt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파지력을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맞춤형으로 조절함으로써 사용자의 흥미를 더욱 유발한다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606" y="25436267"/>
            <a:ext cx="4317534" cy="342392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232" y="16265269"/>
            <a:ext cx="5142167" cy="69097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108"/>
          <a:stretch/>
        </p:blipFill>
        <p:spPr>
          <a:xfrm>
            <a:off x="2058860" y="16265269"/>
            <a:ext cx="6165722" cy="69097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660" y="16265269"/>
            <a:ext cx="5640793" cy="6909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타원 18"/>
          <p:cNvSpPr/>
          <p:nvPr/>
        </p:nvSpPr>
        <p:spPr>
          <a:xfrm>
            <a:off x="852005" y="23520382"/>
            <a:ext cx="1941995" cy="1710506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52005" y="14311068"/>
            <a:ext cx="1941995" cy="1710506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175" y="25436266"/>
            <a:ext cx="3423927" cy="34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72</Words>
  <Application>Microsoft Office PowerPoint</Application>
  <PresentationFormat>사용자 지정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김수빈</dc:creator>
  <cp:lastModifiedBy>김수빈</cp:lastModifiedBy>
  <cp:revision>5</cp:revision>
  <dcterms:created xsi:type="dcterms:W3CDTF">2017-11-18T11:53:50Z</dcterms:created>
  <dcterms:modified xsi:type="dcterms:W3CDTF">2017-11-18T13:22:08Z</dcterms:modified>
</cp:coreProperties>
</file>