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7" r:id="rId5"/>
    <p:sldId id="260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2F66-2D43-4C9B-9A69-7BE8F3509C65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94D-12EE-4212-88A5-AB0FF2DD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8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2F66-2D43-4C9B-9A69-7BE8F3509C65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94D-12EE-4212-88A5-AB0FF2DD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2F66-2D43-4C9B-9A69-7BE8F3509C65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94D-12EE-4212-88A5-AB0FF2DD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8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2F66-2D43-4C9B-9A69-7BE8F3509C65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94D-12EE-4212-88A5-AB0FF2DD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0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2F66-2D43-4C9B-9A69-7BE8F3509C65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94D-12EE-4212-88A5-AB0FF2DD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4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2F66-2D43-4C9B-9A69-7BE8F3509C65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94D-12EE-4212-88A5-AB0FF2DD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6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2F66-2D43-4C9B-9A69-7BE8F3509C65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94D-12EE-4212-88A5-AB0FF2DD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7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2F66-2D43-4C9B-9A69-7BE8F3509C65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94D-12EE-4212-88A5-AB0FF2DD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2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2F66-2D43-4C9B-9A69-7BE8F3509C65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94D-12EE-4212-88A5-AB0FF2DD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2F66-2D43-4C9B-9A69-7BE8F3509C65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94D-12EE-4212-88A5-AB0FF2DD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7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2F66-2D43-4C9B-9A69-7BE8F3509C65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94D-12EE-4212-88A5-AB0FF2DD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5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2F66-2D43-4C9B-9A69-7BE8F3509C65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394D-12EE-4212-88A5-AB0FF2DD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2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4087813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 smtClean="0"/>
              <a:t>7</a:t>
            </a:r>
            <a:r>
              <a:rPr lang="ko-KR" altLang="en-US" sz="2000" dirty="0" smtClean="0"/>
              <a:t>조 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2013136030 </a:t>
            </a:r>
            <a:r>
              <a:rPr lang="ko-KR" altLang="en-US" sz="2000" dirty="0" smtClean="0"/>
              <a:t>김택수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2013136093 </a:t>
            </a:r>
            <a:r>
              <a:rPr lang="ko-KR" altLang="en-US" sz="2000" dirty="0" smtClean="0"/>
              <a:t>이재영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14" y="1791407"/>
            <a:ext cx="4567371" cy="174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팀원 및 </a:t>
            </a:r>
            <a:r>
              <a:rPr lang="ko-KR" altLang="en-US" dirty="0" smtClean="0"/>
              <a:t>어플리케이션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선정 배경 및 동기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앱 기능 및 </a:t>
            </a:r>
            <a:r>
              <a:rPr lang="en-US" altLang="ko-KR" dirty="0" smtClean="0"/>
              <a:t>UI</a:t>
            </a:r>
            <a:r>
              <a:rPr lang="ko-KR" altLang="en-US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어플리케이션 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20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팀원 </a:t>
            </a:r>
            <a:r>
              <a:rPr lang="ko-KR" altLang="en-US" sz="3200" dirty="0" smtClean="0"/>
              <a:t>소</a:t>
            </a:r>
            <a:r>
              <a:rPr lang="ko-KR" altLang="en-US" sz="3200" dirty="0"/>
              <a:t>개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91175" cy="200342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600" dirty="0" smtClean="0"/>
              <a:t>김택수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SendBird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코드 분석 및 </a:t>
            </a:r>
            <a:r>
              <a:rPr lang="ko-KR" altLang="en-US" sz="1600" dirty="0" err="1" smtClean="0"/>
              <a:t>어플</a:t>
            </a:r>
            <a:r>
              <a:rPr lang="ko-KR" altLang="en-US" sz="1600" dirty="0" smtClean="0"/>
              <a:t> 주요 기능 구현</a:t>
            </a:r>
            <a:endParaRPr lang="en-US" altLang="ko-KR" sz="16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600" dirty="0" smtClean="0"/>
              <a:t>이재영 </a:t>
            </a:r>
            <a:r>
              <a:rPr lang="en-US" altLang="ko-KR" sz="1600" dirty="0" smtClean="0"/>
              <a:t>– UI</a:t>
            </a:r>
            <a:r>
              <a:rPr lang="ko-KR" altLang="en-US" sz="1600" dirty="0" smtClean="0"/>
              <a:t>디자인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액티비티</a:t>
            </a:r>
            <a:r>
              <a:rPr lang="ko-KR" altLang="en-US" sz="1600" dirty="0" smtClean="0"/>
              <a:t> 구성 및 </a:t>
            </a:r>
            <a:r>
              <a:rPr lang="ko-KR" altLang="en-US" sz="1600" dirty="0" err="1" smtClean="0"/>
              <a:t>즐겨찾기</a:t>
            </a:r>
            <a:r>
              <a:rPr lang="ko-KR" altLang="en-US" sz="1600" dirty="0" smtClean="0"/>
              <a:t> 기능 구현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137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어플리케이션 소개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ko-KR" dirty="0" smtClean="0"/>
              <a:t>KOREATECH </a:t>
            </a:r>
            <a:r>
              <a:rPr lang="ko-KR" altLang="en-US" dirty="0" smtClean="0"/>
              <a:t>강의실 </a:t>
            </a:r>
            <a:r>
              <a:rPr lang="ko-KR" altLang="en-US" dirty="0" err="1" smtClean="0"/>
              <a:t>오픈채팅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 강의실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수업 별로 </a:t>
            </a:r>
            <a:r>
              <a:rPr lang="ko-KR" altLang="en-US" dirty="0" err="1" smtClean="0"/>
              <a:t>오픈채팅방이</a:t>
            </a:r>
            <a:r>
              <a:rPr lang="ko-KR" altLang="en-US" dirty="0" smtClean="0"/>
              <a:t> 존재하여 정보 공유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분실물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시험 일정 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88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8" y="1369541"/>
            <a:ext cx="3888581" cy="13460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19" y="4632418"/>
            <a:ext cx="4352357" cy="1811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659" y="1354751"/>
            <a:ext cx="3535363" cy="14911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419" y="2919568"/>
            <a:ext cx="3418681" cy="1712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3337" y="2919568"/>
            <a:ext cx="3652838" cy="1431617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선정 배경 및 동기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73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앱 기능 및 </a:t>
            </a:r>
            <a:r>
              <a:rPr lang="en-US" altLang="ko-KR" sz="3200" dirty="0" smtClean="0"/>
              <a:t>UI </a:t>
            </a:r>
            <a:r>
              <a:rPr lang="ko-KR" altLang="en-US" sz="3200" dirty="0" smtClean="0"/>
              <a:t>소개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357"/>
          <a:stretch/>
        </p:blipFill>
        <p:spPr>
          <a:xfrm>
            <a:off x="1869396" y="1743075"/>
            <a:ext cx="2354420" cy="42052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3794"/>
          <a:stretch/>
        </p:blipFill>
        <p:spPr>
          <a:xfrm>
            <a:off x="5362455" y="1804987"/>
            <a:ext cx="2354421" cy="4186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2791" y="6105525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와 닉네임 설정 후 로그인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97731" y="2410763"/>
            <a:ext cx="34307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건물 목록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강의목록</a:t>
            </a:r>
            <a:r>
              <a:rPr lang="en-US" altLang="ko-KR" b="1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 smtClean="0"/>
              <a:t>즐겨찾기</a:t>
            </a:r>
            <a:r>
              <a:rPr lang="ko-KR" altLang="en-US" b="1" dirty="0" smtClean="0"/>
              <a:t> 리스트</a:t>
            </a:r>
            <a:r>
              <a:rPr lang="ko-KR" altLang="en-US" dirty="0" smtClean="0"/>
              <a:t>가 화면에 표시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현재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리스트가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비어 있는 상태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로그아웃 버튼 클릭 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로그인 화면으로 되돌아감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4476750" y="3352800"/>
            <a:ext cx="704850" cy="8667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앱 기능 및 </a:t>
            </a:r>
            <a:r>
              <a:rPr lang="en-US" altLang="ko-KR" sz="3200" dirty="0" smtClean="0"/>
              <a:t>UI </a:t>
            </a:r>
            <a:r>
              <a:rPr lang="ko-KR" altLang="en-US" sz="3200" dirty="0" smtClean="0"/>
              <a:t>소개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667246" y="598039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건물 목록 선택 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8557" y="2801288"/>
            <a:ext cx="4256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학교의 건물이나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해당 학부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학과별로 개설된 강의 목록을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찾아서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입장 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808"/>
          <a:stretch/>
        </p:blipFill>
        <p:spPr>
          <a:xfrm>
            <a:off x="1522791" y="1690689"/>
            <a:ext cx="2334665" cy="41505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3670"/>
          <a:stretch/>
        </p:blipFill>
        <p:spPr>
          <a:xfrm>
            <a:off x="4109326" y="1690688"/>
            <a:ext cx="2331327" cy="41505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52112" y="598039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목록 선택 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앱 기능 및 </a:t>
            </a:r>
            <a:r>
              <a:rPr lang="en-US" altLang="ko-KR" sz="3200" dirty="0" smtClean="0"/>
              <a:t>UI </a:t>
            </a:r>
            <a:r>
              <a:rPr lang="ko-KR" altLang="en-US" sz="3200" dirty="0" smtClean="0"/>
              <a:t>소개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988678" y="5918239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컴퓨터공학부 선택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600841" y="5918239"/>
            <a:ext cx="2977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모바일 프로그래밍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분반 선택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990"/>
          <a:stretch/>
        </p:blipFill>
        <p:spPr>
          <a:xfrm>
            <a:off x="1838325" y="1590674"/>
            <a:ext cx="2413787" cy="42830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4108"/>
          <a:stretch/>
        </p:blipFill>
        <p:spPr>
          <a:xfrm>
            <a:off x="4893730" y="1601485"/>
            <a:ext cx="2404540" cy="4261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77938" y="2404534"/>
            <a:ext cx="3199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원하는 강의나 강의실 목록을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찾아서 </a:t>
            </a:r>
            <a:r>
              <a:rPr lang="ko-KR" altLang="en-US" dirty="0" err="1" smtClean="0"/>
              <a:t>채팅방에</a:t>
            </a:r>
            <a:r>
              <a:rPr lang="ko-KR" altLang="en-US" dirty="0" smtClean="0"/>
              <a:t> 입장한 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다른 사람들과 채팅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4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64456" y="5964405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리스트 아이템 롱 클릭 시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삭제 가능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앱 기능 및 </a:t>
            </a:r>
            <a:r>
              <a:rPr lang="en-US" altLang="ko-KR" sz="3200" dirty="0" smtClean="0"/>
              <a:t>UI </a:t>
            </a:r>
            <a:r>
              <a:rPr lang="ko-KR" altLang="en-US" sz="3200" dirty="0" smtClean="0"/>
              <a:t>소개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34439" y="5933627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강의 목록 롱 클릭 시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즐겨찾기</a:t>
            </a:r>
            <a:r>
              <a:rPr lang="ko-KR" altLang="en-US" sz="1600" dirty="0" smtClean="0"/>
              <a:t> 추가 가능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8029" y="5964405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즐겨찾기</a:t>
            </a:r>
            <a:r>
              <a:rPr lang="ko-KR" altLang="en-US" sz="1600" dirty="0" smtClean="0"/>
              <a:t> 리스트에 추가됨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639"/>
          <a:stretch/>
        </p:blipFill>
        <p:spPr>
          <a:xfrm>
            <a:off x="1545365" y="1601485"/>
            <a:ext cx="2423902" cy="43167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4040"/>
          <a:stretch/>
        </p:blipFill>
        <p:spPr>
          <a:xfrm>
            <a:off x="4676432" y="1601485"/>
            <a:ext cx="2434043" cy="43167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3755"/>
          <a:stretch/>
        </p:blipFill>
        <p:spPr>
          <a:xfrm>
            <a:off x="7648648" y="1601485"/>
            <a:ext cx="2428802" cy="432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184</Words>
  <Application>Microsoft Office PowerPoint</Application>
  <PresentationFormat>사용자 지정</PresentationFormat>
  <Paragraphs>43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목차</vt:lpstr>
      <vt:lpstr>팀원 소개</vt:lpstr>
      <vt:lpstr>어플리케이션 소개</vt:lpstr>
      <vt:lpstr>선정 배경 및 동기</vt:lpstr>
      <vt:lpstr>앱 기능 및 UI 소개</vt:lpstr>
      <vt:lpstr>앱 기능 및 UI 소개</vt:lpstr>
      <vt:lpstr>앱 기능 및 UI 소개</vt:lpstr>
      <vt:lpstr>앱 기능 및 UI 소개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모바일프로그래밍</dc:title>
  <dc:creator>B318EA46</dc:creator>
  <cp:lastModifiedBy>taeksu</cp:lastModifiedBy>
  <cp:revision>30</cp:revision>
  <dcterms:created xsi:type="dcterms:W3CDTF">2017-11-09T00:19:56Z</dcterms:created>
  <dcterms:modified xsi:type="dcterms:W3CDTF">2017-12-20T14:14:21Z</dcterms:modified>
</cp:coreProperties>
</file>