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3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0DC5-B206-4779-8982-1C9584E1BD53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9FC5-F192-40A1-873A-BE44A14F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1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0DC5-B206-4779-8982-1C9584E1BD53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9FC5-F192-40A1-873A-BE44A14F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2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0DC5-B206-4779-8982-1C9584E1BD53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9FC5-F192-40A1-873A-BE44A14FA11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192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0DC5-B206-4779-8982-1C9584E1BD53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9FC5-F192-40A1-873A-BE44A14F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53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0DC5-B206-4779-8982-1C9584E1BD53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9FC5-F192-40A1-873A-BE44A14FA11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1071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0DC5-B206-4779-8982-1C9584E1BD53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9FC5-F192-40A1-873A-BE44A14F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6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0DC5-B206-4779-8982-1C9584E1BD53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9FC5-F192-40A1-873A-BE44A14F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7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0DC5-B206-4779-8982-1C9584E1BD53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9FC5-F192-40A1-873A-BE44A14F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0DC5-B206-4779-8982-1C9584E1BD53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9FC5-F192-40A1-873A-BE44A14F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49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0DC5-B206-4779-8982-1C9584E1BD53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9FC5-F192-40A1-873A-BE44A14F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0DC5-B206-4779-8982-1C9584E1BD53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9FC5-F192-40A1-873A-BE44A14F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17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0DC5-B206-4779-8982-1C9584E1BD53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9FC5-F192-40A1-873A-BE44A14F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84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0DC5-B206-4779-8982-1C9584E1BD53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9FC5-F192-40A1-873A-BE44A14F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2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0DC5-B206-4779-8982-1C9584E1BD53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9FC5-F192-40A1-873A-BE44A14F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21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0DC5-B206-4779-8982-1C9584E1BD53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9FC5-F192-40A1-873A-BE44A14F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8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0DC5-B206-4779-8982-1C9584E1BD53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9FC5-F192-40A1-873A-BE44A14F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2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60DC5-B206-4779-8982-1C9584E1BD53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819FC5-F192-40A1-873A-BE44A14F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eguk/ds_project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9740" y="2610017"/>
            <a:ext cx="9832368" cy="862648"/>
          </a:xfrm>
        </p:spPr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단어간의 연관성 추정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50550" y="3208351"/>
            <a:ext cx="7766936" cy="1096899"/>
          </a:xfrm>
        </p:spPr>
        <p:txBody>
          <a:bodyPr>
            <a:normAutofit fontScale="25000" lnSpcReduction="20000"/>
          </a:bodyPr>
          <a:lstStyle/>
          <a:p>
            <a:pPr marL="342900" indent="-342900" algn="r">
              <a:buFontTx/>
              <a:buChar char="-"/>
            </a:pPr>
            <a:endParaRPr lang="en-US" altLang="ko-KR" dirty="0" smtClean="0"/>
          </a:p>
          <a:p>
            <a:pPr marL="342900" indent="-342900" algn="r">
              <a:buFontTx/>
              <a:buChar char="-"/>
            </a:pPr>
            <a:endParaRPr lang="en-US" altLang="ko-KR" sz="11200" dirty="0"/>
          </a:p>
          <a:p>
            <a:pPr marL="342900" indent="-342900" algn="r">
              <a:buFontTx/>
              <a:buChar char="-"/>
            </a:pPr>
            <a:r>
              <a:rPr lang="en-US" altLang="ko-KR" sz="14400" dirty="0" smtClean="0"/>
              <a:t>20141498 </a:t>
            </a:r>
            <a:r>
              <a:rPr lang="ko-KR" altLang="en-US" sz="14400" dirty="0" smtClean="0"/>
              <a:t>구민우</a:t>
            </a:r>
            <a:endParaRPr lang="en-US" altLang="ko-KR" sz="14400" dirty="0" smtClean="0"/>
          </a:p>
          <a:p>
            <a:pPr marL="342900" indent="-342900" algn="r">
              <a:buFontTx/>
              <a:buChar char="-"/>
            </a:pPr>
            <a:r>
              <a:rPr lang="en-US" altLang="ko-KR" sz="14400" dirty="0" smtClean="0"/>
              <a:t>20141500 </a:t>
            </a:r>
            <a:r>
              <a:rPr lang="ko-KR" altLang="en-US" sz="14400" dirty="0" smtClean="0"/>
              <a:t>권태국</a:t>
            </a:r>
            <a:endParaRPr lang="ko-KR" altLang="en-US" sz="14400" dirty="0"/>
          </a:p>
        </p:txBody>
      </p:sp>
    </p:spTree>
    <p:extLst>
      <p:ext uri="{BB962C8B-B14F-4D97-AF65-F5344CB8AC3E}">
        <p14:creationId xmlns:p14="http://schemas.microsoft.com/office/powerpoint/2010/main" val="40422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901642" cy="1320800"/>
          </a:xfrm>
        </p:spPr>
        <p:txBody>
          <a:bodyPr/>
          <a:lstStyle/>
          <a:p>
            <a:r>
              <a:rPr lang="ko-KR" altLang="en-US" dirty="0" smtClean="0"/>
              <a:t>질의 프로그램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query.out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실행 결과 </a:t>
            </a:r>
            <a:r>
              <a:rPr lang="en-US" altLang="ko-KR" dirty="0" smtClean="0"/>
              <a:t>– 1,2</a:t>
            </a:r>
            <a:r>
              <a:rPr lang="ko-KR" altLang="en-US" dirty="0" smtClean="0"/>
              <a:t>번 메뉴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988" y="2074238"/>
            <a:ext cx="4410075" cy="657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88" y="2875301"/>
            <a:ext cx="4457700" cy="1981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88" y="5000339"/>
            <a:ext cx="5648325" cy="1504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8244" y="1294687"/>
            <a:ext cx="3091515" cy="553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18064" cy="1320800"/>
          </a:xfrm>
        </p:spPr>
        <p:txBody>
          <a:bodyPr/>
          <a:lstStyle/>
          <a:p>
            <a:r>
              <a:rPr lang="ko-KR" altLang="en-US" dirty="0"/>
              <a:t>질의 프로그램 </a:t>
            </a:r>
            <a:r>
              <a:rPr lang="en-US" altLang="ko-KR" dirty="0"/>
              <a:t>(</a:t>
            </a:r>
            <a:r>
              <a:rPr lang="en-US" altLang="ko-KR" dirty="0" err="1"/>
              <a:t>query.out</a:t>
            </a:r>
            <a:r>
              <a:rPr lang="en-US" altLang="ko-KR" dirty="0"/>
              <a:t>) </a:t>
            </a:r>
            <a:r>
              <a:rPr lang="ko-KR" altLang="en-US" dirty="0"/>
              <a:t>실행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- 3</a:t>
            </a:r>
            <a:r>
              <a:rPr lang="ko-KR" altLang="en-US" dirty="0" smtClean="0"/>
              <a:t>번 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52" y="1493226"/>
            <a:ext cx="7067977" cy="53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1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956419" cy="1320800"/>
          </a:xfrm>
        </p:spPr>
        <p:txBody>
          <a:bodyPr/>
          <a:lstStyle/>
          <a:p>
            <a:r>
              <a:rPr lang="ko-KR" altLang="en-US" dirty="0"/>
              <a:t>질의 프로그램 </a:t>
            </a:r>
            <a:r>
              <a:rPr lang="en-US" altLang="ko-KR" dirty="0"/>
              <a:t>(</a:t>
            </a:r>
            <a:r>
              <a:rPr lang="en-US" altLang="ko-KR" dirty="0" err="1"/>
              <a:t>query.out</a:t>
            </a:r>
            <a:r>
              <a:rPr lang="en-US" altLang="ko-KR" dirty="0"/>
              <a:t>) </a:t>
            </a:r>
            <a:r>
              <a:rPr lang="ko-KR" altLang="en-US" dirty="0"/>
              <a:t>실행 결과 </a:t>
            </a:r>
            <a:r>
              <a:rPr lang="en-US" altLang="ko-KR" dirty="0"/>
              <a:t>- 4</a:t>
            </a:r>
            <a:r>
              <a:rPr lang="ko-KR" altLang="en-US" dirty="0" smtClean="0"/>
              <a:t>번 </a:t>
            </a:r>
            <a:r>
              <a:rPr lang="ko-KR" altLang="en-US" dirty="0"/>
              <a:t>메뉴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564" y="1830588"/>
            <a:ext cx="4419600" cy="1400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64" y="3571126"/>
            <a:ext cx="4543425" cy="1447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114" y="1749626"/>
            <a:ext cx="4448175" cy="1562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09" y="5300608"/>
            <a:ext cx="4448175" cy="1524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092" y="5226872"/>
            <a:ext cx="4539197" cy="1631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23398" y="3750067"/>
            <a:ext cx="4302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</a:t>
            </a:r>
            <a:r>
              <a:rPr lang="ko-KR" altLang="en-US" sz="2000" dirty="0" smtClean="0"/>
              <a:t>에 가까울 수록 연관성이 깊고</a:t>
            </a:r>
            <a:endParaRPr lang="en-US" altLang="ko-KR" sz="2000" dirty="0"/>
          </a:p>
          <a:p>
            <a:r>
              <a:rPr lang="en-US" altLang="ko-KR" sz="2000" dirty="0" smtClean="0"/>
              <a:t>0</a:t>
            </a:r>
            <a:r>
              <a:rPr lang="ko-KR" altLang="en-US" sz="2000" dirty="0" smtClean="0"/>
              <a:t>에 가까울 수록 연관성이 없다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61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2" y="609600"/>
            <a:ext cx="10607331" cy="1320800"/>
          </a:xfrm>
        </p:spPr>
        <p:txBody>
          <a:bodyPr/>
          <a:lstStyle/>
          <a:p>
            <a:r>
              <a:rPr lang="ko-KR" altLang="en-US" dirty="0"/>
              <a:t>질의 프로그램 </a:t>
            </a:r>
            <a:r>
              <a:rPr lang="en-US" altLang="ko-KR" dirty="0"/>
              <a:t>(</a:t>
            </a:r>
            <a:r>
              <a:rPr lang="en-US" altLang="ko-KR" dirty="0" err="1"/>
              <a:t>query.out</a:t>
            </a:r>
            <a:r>
              <a:rPr lang="en-US" altLang="ko-KR" dirty="0"/>
              <a:t>) </a:t>
            </a:r>
            <a:r>
              <a:rPr lang="ko-KR" altLang="en-US" dirty="0"/>
              <a:t>실행 결과 </a:t>
            </a:r>
            <a:r>
              <a:rPr lang="en-US" altLang="ko-KR" dirty="0"/>
              <a:t>-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메뉴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89" y="1930400"/>
            <a:ext cx="5200650" cy="3819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453" y="1930400"/>
            <a:ext cx="5219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31773" cy="1320800"/>
          </a:xfrm>
        </p:spPr>
        <p:txBody>
          <a:bodyPr/>
          <a:lstStyle/>
          <a:p>
            <a:r>
              <a:rPr lang="ko-KR" altLang="en-US" dirty="0"/>
              <a:t>질의 프로그램 </a:t>
            </a:r>
            <a:r>
              <a:rPr lang="en-US" altLang="ko-KR" dirty="0"/>
              <a:t>(</a:t>
            </a:r>
            <a:r>
              <a:rPr lang="en-US" altLang="ko-KR" dirty="0" err="1"/>
              <a:t>query.out</a:t>
            </a:r>
            <a:r>
              <a:rPr lang="en-US" altLang="ko-KR" dirty="0"/>
              <a:t>) </a:t>
            </a:r>
            <a:r>
              <a:rPr lang="ko-KR" altLang="en-US" dirty="0"/>
              <a:t>실행 결과 </a:t>
            </a:r>
            <a:r>
              <a:rPr lang="en-US" altLang="ko-KR" dirty="0"/>
              <a:t>-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메뉴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40" y="1930400"/>
            <a:ext cx="5210175" cy="3733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878" y="1930400"/>
            <a:ext cx="51244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5353" y="609600"/>
            <a:ext cx="10572108" cy="1320800"/>
          </a:xfrm>
        </p:spPr>
        <p:txBody>
          <a:bodyPr/>
          <a:lstStyle/>
          <a:p>
            <a:r>
              <a:rPr lang="ko-KR" altLang="en-US" dirty="0"/>
              <a:t>질의 프로그램 </a:t>
            </a:r>
            <a:r>
              <a:rPr lang="en-US" altLang="ko-KR" dirty="0"/>
              <a:t>(</a:t>
            </a:r>
            <a:r>
              <a:rPr lang="en-US" altLang="ko-KR" dirty="0" err="1"/>
              <a:t>query.out</a:t>
            </a:r>
            <a:r>
              <a:rPr lang="en-US" altLang="ko-KR" dirty="0"/>
              <a:t>) </a:t>
            </a:r>
            <a:r>
              <a:rPr lang="ko-KR" altLang="en-US" dirty="0"/>
              <a:t>실행 결과 </a:t>
            </a:r>
            <a:r>
              <a:rPr lang="en-US" altLang="ko-KR" dirty="0"/>
              <a:t>-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메뉴 </a:t>
            </a:r>
            <a:r>
              <a:rPr lang="en-US" altLang="ko-KR" dirty="0" smtClean="0"/>
              <a:t>- 3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3" y="1930400"/>
            <a:ext cx="5229225" cy="3771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391" y="1930400"/>
            <a:ext cx="50196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747530" cy="1320800"/>
          </a:xfrm>
        </p:spPr>
        <p:txBody>
          <a:bodyPr/>
          <a:lstStyle/>
          <a:p>
            <a:r>
              <a:rPr lang="ko-KR" altLang="en-US" dirty="0"/>
              <a:t>질의 프로그램 </a:t>
            </a:r>
            <a:r>
              <a:rPr lang="en-US" altLang="ko-KR" dirty="0"/>
              <a:t>(</a:t>
            </a:r>
            <a:r>
              <a:rPr lang="en-US" altLang="ko-KR" dirty="0" err="1"/>
              <a:t>query.out</a:t>
            </a:r>
            <a:r>
              <a:rPr lang="en-US" altLang="ko-KR" dirty="0"/>
              <a:t>) </a:t>
            </a:r>
            <a:r>
              <a:rPr lang="ko-KR" altLang="en-US" dirty="0"/>
              <a:t>실행 결과 </a:t>
            </a:r>
            <a:r>
              <a:rPr lang="en-US" altLang="ko-KR" dirty="0"/>
              <a:t>- 5</a:t>
            </a:r>
            <a:r>
              <a:rPr lang="ko-KR" altLang="en-US" dirty="0"/>
              <a:t>번 </a:t>
            </a:r>
            <a:r>
              <a:rPr lang="ko-KR" altLang="en-US" dirty="0" smtClean="0"/>
              <a:t>메뉴 </a:t>
            </a:r>
            <a:r>
              <a:rPr lang="en-US" altLang="ko-KR" dirty="0" smtClean="0"/>
              <a:t>- 4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490" y="2214606"/>
            <a:ext cx="5095875" cy="3752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57" y="2214606"/>
            <a:ext cx="50196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발전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821542"/>
            <a:ext cx="8596668" cy="3880773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잘 작동하는 경우도 있지만 잘 작동하지 않는 경우도 많다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그 이유는 학습시킨 텍스트 파일이 크기가 작고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축 단어들이 부적절하기 때문으로 사료된다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최대한 상호 독립적인 축을 선정 하는 게 알고리즘의 핵심</a:t>
            </a:r>
            <a:r>
              <a:rPr lang="en-US" altLang="ko-KR" sz="2000" dirty="0" smtClean="0"/>
              <a:t>!</a:t>
            </a:r>
          </a:p>
          <a:p>
            <a:r>
              <a:rPr lang="ko-KR" altLang="en-US" sz="2000" dirty="0" smtClean="0"/>
              <a:t>축 선정 알고리즘을 좀 더 많이 가다듬을 필요가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본 프로젝트에서는 텍스트파일로서 </a:t>
            </a:r>
            <a:r>
              <a:rPr lang="en-US" altLang="ko-KR" sz="2000" dirty="0" smtClean="0"/>
              <a:t>98mb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text8 (wiki</a:t>
            </a:r>
            <a:r>
              <a:rPr lang="ko-KR" altLang="en-US" sz="2000" dirty="0" smtClean="0"/>
              <a:t>에서 추출한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을 사용하였다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제대로 된 결과를 확인하려면 좀 더 분량이 큰 </a:t>
            </a:r>
            <a:r>
              <a:rPr lang="en-US" altLang="ko-KR" sz="2000" dirty="0" smtClean="0"/>
              <a:t>corpus</a:t>
            </a:r>
            <a:r>
              <a:rPr lang="ko-KR" altLang="en-US" sz="2000" dirty="0" smtClean="0"/>
              <a:t>를 확보 해야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형태소 분석을 한 후 분석기를 돌리면 더 좋은 결과를 얻을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2372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565079"/>
            <a:ext cx="8596668" cy="5476283"/>
          </a:xfrm>
        </p:spPr>
        <p:txBody>
          <a:bodyPr numCol="1">
            <a:normAutofit/>
          </a:bodyPr>
          <a:lstStyle/>
          <a:p>
            <a:pPr marL="400050" lvl="1" indent="0" algn="ctr">
              <a:lnSpc>
                <a:spcPct val="300000"/>
              </a:lnSpc>
              <a:buNone/>
            </a:pPr>
            <a:r>
              <a:rPr lang="ko-KR" altLang="en-US" sz="9400" dirty="0" smtClean="0"/>
              <a:t>감사합니다</a:t>
            </a:r>
            <a:endParaRPr lang="ko-KR" altLang="en-US" sz="9400" dirty="0"/>
          </a:p>
        </p:txBody>
      </p:sp>
    </p:spTree>
    <p:extLst>
      <p:ext uri="{BB962C8B-B14F-4D97-AF65-F5344CB8AC3E}">
        <p14:creationId xmlns:p14="http://schemas.microsoft.com/office/powerpoint/2010/main" val="14393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595510"/>
            <a:ext cx="8596668" cy="3880773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단어간의 연관성을 추정할 수 있는 프로그램을 제작하는 프로젝트이다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프로젝트에 사용할 알고리즘을 직접 설계하고 구현하였다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프로젝트는 텍스트파일을 분석하는 프로그램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그리고 분석한 결과를 토대로 사용자한테 질의를 받아서 결과를 출력해주는 프로그램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이렇게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가지로 나눠진다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Linux </a:t>
            </a:r>
            <a:r>
              <a:rPr lang="ko-KR" altLang="en-US" sz="2000" dirty="0" smtClean="0"/>
              <a:t>환경에서 </a:t>
            </a:r>
            <a:r>
              <a:rPr lang="en-US" altLang="ko-KR" sz="2000" dirty="0" smtClean="0"/>
              <a:t>C</a:t>
            </a:r>
            <a:r>
              <a:rPr lang="ko-KR" altLang="en-US" sz="2000" dirty="0" smtClean="0"/>
              <a:t>언어를 이용해 개발 하였다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>
                <a:hlinkClick r:id="rId2"/>
              </a:rPr>
              <a:t>https://github.com/taeguk/ds_project.git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74082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구성도</a:t>
            </a:r>
            <a:endParaRPr lang="ko-KR" altLang="en-US" dirty="0"/>
          </a:p>
        </p:txBody>
      </p:sp>
      <p:sp>
        <p:nvSpPr>
          <p:cNvPr id="4" name="세로로 말린 두루마리 모양 3"/>
          <p:cNvSpPr/>
          <p:nvPr/>
        </p:nvSpPr>
        <p:spPr>
          <a:xfrm>
            <a:off x="1089062" y="1828800"/>
            <a:ext cx="1859622" cy="221921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텍스트파일</a:t>
            </a:r>
            <a:endParaRPr lang="en-US" altLang="ko-KR" dirty="0" smtClean="0"/>
          </a:p>
        </p:txBody>
      </p:sp>
      <p:sp>
        <p:nvSpPr>
          <p:cNvPr id="5" name="빗면 4"/>
          <p:cNvSpPr/>
          <p:nvPr/>
        </p:nvSpPr>
        <p:spPr>
          <a:xfrm>
            <a:off x="3759071" y="2059967"/>
            <a:ext cx="2239766" cy="175688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분석기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analysis.out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빗면 5"/>
          <p:cNvSpPr/>
          <p:nvPr/>
        </p:nvSpPr>
        <p:spPr>
          <a:xfrm>
            <a:off x="6604121" y="4639921"/>
            <a:ext cx="2260315" cy="168496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질의프로그램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query.out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3"/>
            <a:endCxn id="5" idx="4"/>
          </p:cNvCxnSpPr>
          <p:nvPr/>
        </p:nvCxnSpPr>
        <p:spPr>
          <a:xfrm flipV="1">
            <a:off x="2716231" y="2938408"/>
            <a:ext cx="10428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원통 10"/>
          <p:cNvSpPr/>
          <p:nvPr/>
        </p:nvSpPr>
        <p:spPr>
          <a:xfrm>
            <a:off x="7102419" y="2059967"/>
            <a:ext cx="1263721" cy="17568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분석결과파일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5" idx="0"/>
            <a:endCxn id="11" idx="2"/>
          </p:cNvCxnSpPr>
          <p:nvPr/>
        </p:nvCxnSpPr>
        <p:spPr>
          <a:xfrm>
            <a:off x="5998837" y="2938408"/>
            <a:ext cx="1103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32458" y="2526870"/>
            <a:ext cx="8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20856" y="2526870"/>
            <a:ext cx="90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1" idx="3"/>
            <a:endCxn id="6" idx="6"/>
          </p:cNvCxnSpPr>
          <p:nvPr/>
        </p:nvCxnSpPr>
        <p:spPr>
          <a:xfrm flipH="1">
            <a:off x="7734279" y="3816848"/>
            <a:ext cx="1" cy="82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34278" y="4043718"/>
            <a:ext cx="113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import</a:t>
            </a:r>
            <a:endParaRPr lang="ko-KR" altLang="en-US" dirty="0"/>
          </a:p>
        </p:txBody>
      </p:sp>
      <p:sp>
        <p:nvSpPr>
          <p:cNvPr id="26" name="웃는 얼굴 25"/>
          <p:cNvSpPr/>
          <p:nvPr/>
        </p:nvSpPr>
        <p:spPr>
          <a:xfrm>
            <a:off x="2464718" y="4665606"/>
            <a:ext cx="1715784" cy="163359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유저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26" idx="6"/>
            <a:endCxn id="6" idx="4"/>
          </p:cNvCxnSpPr>
          <p:nvPr/>
        </p:nvCxnSpPr>
        <p:spPr>
          <a:xfrm>
            <a:off x="4180502" y="5482402"/>
            <a:ext cx="24236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46007" y="5087116"/>
            <a:ext cx="189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</a:t>
            </a:r>
            <a:r>
              <a:rPr lang="en-US" altLang="ko-KR" dirty="0" smtClean="0"/>
              <a:t>  </a:t>
            </a:r>
            <a:r>
              <a:rPr lang="ko-KR" altLang="en-US" dirty="0" smtClean="0"/>
              <a:t>질의  </a:t>
            </a:r>
            <a:r>
              <a:rPr lang="en-US" altLang="ko-KR" dirty="0" smtClean="0">
                <a:sym typeface="Wingdings" panose="05000000000000000000" pitchFamily="2" charset="2"/>
              </a:rPr>
              <a:t>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46007" y="5534311"/>
            <a:ext cx="189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</a:t>
            </a:r>
            <a:r>
              <a:rPr lang="en-US" altLang="ko-KR" dirty="0" smtClean="0"/>
              <a:t>  </a:t>
            </a:r>
            <a:r>
              <a:rPr lang="ko-KR" altLang="en-US" dirty="0" smtClean="0"/>
              <a:t>결과  </a:t>
            </a:r>
            <a:r>
              <a:rPr lang="en-US" altLang="ko-KR" dirty="0" smtClean="0">
                <a:sym typeface="Wingdings" panose="05000000000000000000" pitchFamily="2" charset="2"/>
              </a:rPr>
              <a:t>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0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685"/>
          </a:xfrm>
        </p:spPr>
        <p:txBody>
          <a:bodyPr/>
          <a:lstStyle/>
          <a:p>
            <a:r>
              <a:rPr lang="ko-KR" altLang="en-US" dirty="0" smtClean="0"/>
              <a:t>프로젝트 알고리즘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544139"/>
            <a:ext cx="8596668" cy="3880773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텍스트에서 두 개의 단어가 비슷한 위치에서 등장하는 횟수가 많을 수록 두 단어는 연관성이 깊다</a:t>
            </a:r>
            <a:r>
              <a:rPr lang="en-US" altLang="ko-KR" sz="2000" dirty="0" smtClean="0"/>
              <a:t>!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그러면 모든 단어들에 대해 비슷한 위치에서 등장하는 횟수를 세자</a:t>
            </a:r>
            <a:r>
              <a:rPr lang="en-US" altLang="ko-KR" sz="2000" dirty="0" smtClean="0"/>
              <a:t>!</a:t>
            </a:r>
          </a:p>
          <a:p>
            <a:r>
              <a:rPr lang="ko-KR" altLang="en-US" sz="2000" dirty="0" smtClean="0"/>
              <a:t>그러나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단어의 개수를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만개라고 하면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만</a:t>
            </a:r>
            <a:r>
              <a:rPr lang="en-US" altLang="ko-KR" sz="2000" dirty="0" smtClean="0"/>
              <a:t>*30</a:t>
            </a:r>
            <a:r>
              <a:rPr lang="ko-KR" altLang="en-US" sz="2000" dirty="0" smtClean="0"/>
              <a:t>만 의 메모리가 필요하다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그리고 나중에 처리할 때 시간도 많이 걸린다</a:t>
            </a:r>
            <a:r>
              <a:rPr lang="en-US" altLang="ko-KR" sz="2000" dirty="0" smtClean="0"/>
              <a:t>… -&gt; </a:t>
            </a:r>
            <a:r>
              <a:rPr lang="ko-KR" altLang="en-US" sz="2000" dirty="0" smtClean="0"/>
              <a:t>현실적으로 불가능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그렇다면 단어들에서 기준이 될 만한 축 단어들을 선정한 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모든 단어들에 대해 축 단어들과 비슷한 위치에서 등장하는 횟수를 세자</a:t>
            </a:r>
            <a:r>
              <a:rPr lang="en-US" altLang="ko-KR" sz="2000" dirty="0" smtClean="0"/>
              <a:t>!</a:t>
            </a:r>
          </a:p>
          <a:p>
            <a:r>
              <a:rPr lang="ko-KR" altLang="en-US" sz="2000" dirty="0" smtClean="0"/>
              <a:t>단어 개수가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만개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축 </a:t>
            </a:r>
            <a:r>
              <a:rPr lang="ko-KR" altLang="en-US" sz="2000" dirty="0"/>
              <a:t>개</a:t>
            </a:r>
            <a:r>
              <a:rPr lang="ko-KR" altLang="en-US" sz="2000" dirty="0" smtClean="0"/>
              <a:t>수가 </a:t>
            </a:r>
            <a:r>
              <a:rPr lang="en-US" altLang="ko-KR" sz="2000" dirty="0" smtClean="0"/>
              <a:t>200</a:t>
            </a:r>
            <a:r>
              <a:rPr lang="ko-KR" altLang="en-US" sz="2000" dirty="0" smtClean="0"/>
              <a:t>개 라고 하면</a:t>
            </a:r>
            <a:r>
              <a:rPr lang="en-US" altLang="ko-KR" sz="2000" dirty="0" smtClean="0"/>
              <a:t>, 30</a:t>
            </a:r>
            <a:r>
              <a:rPr lang="ko-KR" altLang="en-US" sz="2000" dirty="0" smtClean="0"/>
              <a:t>만</a:t>
            </a:r>
            <a:r>
              <a:rPr lang="en-US" altLang="ko-KR" sz="2000" dirty="0" smtClean="0"/>
              <a:t>*200 </a:t>
            </a:r>
            <a:r>
              <a:rPr lang="ko-KR" altLang="en-US" sz="2000" dirty="0" smtClean="0"/>
              <a:t>의 메모리가 필요</a:t>
            </a:r>
            <a:r>
              <a:rPr lang="en-US" altLang="ko-KR" sz="2000" dirty="0" smtClean="0"/>
              <a:t>! </a:t>
            </a:r>
            <a:r>
              <a:rPr lang="ko-KR" altLang="en-US" sz="2000" dirty="0" smtClean="0"/>
              <a:t>현실적으로 가능한 수치</a:t>
            </a:r>
            <a:r>
              <a:rPr lang="en-US" altLang="ko-KR" sz="2000" dirty="0" smtClean="0"/>
              <a:t>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53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589"/>
          </a:xfrm>
        </p:spPr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smtClean="0"/>
              <a:t>알고리즘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592495"/>
            <a:ext cx="8596668" cy="459270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일단 텍스트파일을 한 번 쭉 읽으면서 단어들의 목록과 그 단어들의 등장 횟수를 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단어들의 등장 횟수가 내림차순이 되도록 단어들을 정렬한다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정렬 이용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정렬된 단어 목록에서 상위 </a:t>
            </a:r>
            <a:r>
              <a:rPr lang="en-US" altLang="ko-KR" dirty="0" smtClean="0"/>
              <a:t>0.5%</a:t>
            </a:r>
            <a:r>
              <a:rPr lang="ko-KR" altLang="en-US" dirty="0" smtClean="0"/>
              <a:t>를 제외하고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상위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개를 선택한다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(a, the, is </a:t>
            </a:r>
            <a:r>
              <a:rPr lang="ko-KR" altLang="en-US" dirty="0" smtClean="0"/>
              <a:t>와 같은 단어들을 제외하기 위함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그렇게 뽑은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개의 단어들을 가지고 일종의 시뮬레이션을 하여 축으로서 가장 적합한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개의 단어를 뽑는다</a:t>
            </a:r>
            <a:r>
              <a:rPr lang="en-US" altLang="ko-KR" dirty="0" smtClean="0"/>
              <a:t>. (10000</a:t>
            </a:r>
            <a:r>
              <a:rPr lang="ko-KR" altLang="en-US" dirty="0" smtClean="0"/>
              <a:t>개 단어들의 서로간의 관계를 모두 고려하여 가장 독립적인 단어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개를 뽑는다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그렇게 뽑은 축 단어들과 모든 단어들간의 관계를 구한다음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축 단어들이 축이 되는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차원의 벡터공간에 크기가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단위벡터로서 저장한다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단어들의 벡터 값과 단어 개수 등을 결과파일로 </a:t>
            </a:r>
            <a:r>
              <a:rPr lang="en-US" altLang="ko-KR" dirty="0" smtClean="0"/>
              <a:t>export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Query </a:t>
            </a:r>
            <a:r>
              <a:rPr lang="ko-KR" altLang="en-US" dirty="0" smtClean="0"/>
              <a:t>프로그램에서 결과파일을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하여 유저의 질의를 처리한다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 단어간의 연관성은 두 단어의 벡터 값을 내적 하여 </a:t>
            </a:r>
            <a:r>
              <a:rPr lang="en-US" altLang="ko-KR" dirty="0" smtClean="0"/>
              <a:t>cos</a:t>
            </a:r>
            <a:r>
              <a:rPr lang="ko-KR" altLang="en-US" dirty="0" smtClean="0"/>
              <a:t>값을 구함으로서 알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19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프로젝트에 사용된 자료구조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2129" y="1629510"/>
            <a:ext cx="8596668" cy="3880773"/>
          </a:xfrm>
        </p:spPr>
        <p:txBody>
          <a:bodyPr/>
          <a:lstStyle/>
          <a:p>
            <a:r>
              <a:rPr lang="en-US" altLang="ko-KR" sz="2000" dirty="0" smtClean="0"/>
              <a:t>Array, Structure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단어들의 정보를 저장하고 관리하기 위해 각종 구조체와 배열을 사용하였다</a:t>
            </a:r>
            <a:r>
              <a:rPr lang="en-US" altLang="ko-KR" sz="2000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smtClean="0"/>
              <a:t>Hash table , hash </a:t>
            </a:r>
            <a:r>
              <a:rPr lang="en-US" altLang="ko-KR" sz="2000" dirty="0" smtClean="0"/>
              <a:t>function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탐색을 빠르게 하기 위해 해시 테이블과 프로그램에 알맞은 해시 함수를 사용하였다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915" y="2195504"/>
            <a:ext cx="4956254" cy="15096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25" y="2685940"/>
            <a:ext cx="4038600" cy="1019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114" y="4863318"/>
            <a:ext cx="34575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2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프로젝트에 사용된 자료구조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57156"/>
            <a:ext cx="8596668" cy="3880773"/>
          </a:xfrm>
        </p:spPr>
        <p:txBody>
          <a:bodyPr/>
          <a:lstStyle/>
          <a:p>
            <a:r>
              <a:rPr lang="en-US" altLang="ko-KR" sz="2000" dirty="0" smtClean="0"/>
              <a:t>Circular Queue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연관성이 있는 단어들을 저장하기 위해 원형 큐를 사용하였다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크기가 정해진 원형 큐를 사용 함으로서 새로운 단어가 들어올 때마다 가장 오래된 단어가 삭제되게 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원형 큐에는 항상 서로 연관성이 있는 단어들이 저장되게 된다</a:t>
            </a:r>
            <a:r>
              <a:rPr lang="en-US" altLang="ko-KR" sz="200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27688"/>
            <a:ext cx="4397150" cy="3261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786" y="3006749"/>
            <a:ext cx="4746919" cy="36625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68" y="4296984"/>
            <a:ext cx="4175322" cy="182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프로젝트에 사용된 자료구조 </a:t>
            </a:r>
            <a:r>
              <a:rPr lang="en-US" altLang="ko-KR" dirty="0" smtClean="0"/>
              <a:t>- 3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533866"/>
            <a:ext cx="8596668" cy="3880773"/>
          </a:xfrm>
        </p:spPr>
        <p:txBody>
          <a:bodyPr/>
          <a:lstStyle/>
          <a:p>
            <a:r>
              <a:rPr lang="en-US" altLang="ko-KR" sz="2000" dirty="0" smtClean="0"/>
              <a:t>Heap : </a:t>
            </a:r>
            <a:r>
              <a:rPr lang="ko-KR" altLang="en-US" sz="2000" dirty="0" smtClean="0"/>
              <a:t>단어들을 정렬하기 위한 알고리즘으로 </a:t>
            </a:r>
            <a:r>
              <a:rPr lang="en-US" altLang="ko-KR" sz="2000" dirty="0" smtClean="0"/>
              <a:t>heap</a:t>
            </a:r>
            <a:r>
              <a:rPr lang="ko-KR" altLang="en-US" sz="2000" dirty="0" smtClean="0"/>
              <a:t> 정렬을 선택하였고 이를 위해</a:t>
            </a:r>
            <a:r>
              <a:rPr lang="ko-KR" altLang="en-US" sz="2000" dirty="0"/>
              <a:t>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heap</a:t>
            </a:r>
            <a:r>
              <a:rPr lang="ko-KR" altLang="en-US" sz="2000" dirty="0" smtClean="0"/>
              <a:t> 자료구조를 이용하였다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32" y="2458005"/>
            <a:ext cx="6393308" cy="412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476" y="3339101"/>
            <a:ext cx="4895850" cy="561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분석기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analysis.out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3928" y="2150314"/>
            <a:ext cx="5690161" cy="44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</TotalTime>
  <Words>617</Words>
  <Application>Microsoft Office PowerPoint</Application>
  <PresentationFormat>와이드스크린</PresentationFormat>
  <Paragraphs>75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HY그래픽M</vt:lpstr>
      <vt:lpstr>맑은 고딕</vt:lpstr>
      <vt:lpstr>Arial</vt:lpstr>
      <vt:lpstr>Trebuchet MS</vt:lpstr>
      <vt:lpstr>Wingdings</vt:lpstr>
      <vt:lpstr>Wingdings 3</vt:lpstr>
      <vt:lpstr>패싯</vt:lpstr>
      <vt:lpstr> 단어간의 연관성 추정 프로젝트</vt:lpstr>
      <vt:lpstr>프로젝트 설명</vt:lpstr>
      <vt:lpstr>프로젝트 구성도</vt:lpstr>
      <vt:lpstr>프로젝트 알고리즘 소개</vt:lpstr>
      <vt:lpstr>프로젝트 알고리즘 소개</vt:lpstr>
      <vt:lpstr>프로젝트에 사용된 자료구조 - 1</vt:lpstr>
      <vt:lpstr>프로젝트에 사용된 자료구조 - 2</vt:lpstr>
      <vt:lpstr>프로젝트에 사용된 자료구조 - 3</vt:lpstr>
      <vt:lpstr>텍스트 분석기 (analysis.out) 실행결과</vt:lpstr>
      <vt:lpstr>질의 프로그램 (query.out) 실행 결과 – 1,2번 메뉴</vt:lpstr>
      <vt:lpstr>질의 프로그램 (query.out) 실행 결과 - 3번 메뉴</vt:lpstr>
      <vt:lpstr>질의 프로그램 (query.out) 실행 결과 - 4번 메뉴</vt:lpstr>
      <vt:lpstr>질의 프로그램 (query.out) 실행 결과 - 5번 메뉴 - 1</vt:lpstr>
      <vt:lpstr>질의 프로그램 (query.out) 실행 결과 - 5번 메뉴 - 2</vt:lpstr>
      <vt:lpstr>질의 프로그램 (query.out) 실행 결과 - 5번 메뉴 - 3</vt:lpstr>
      <vt:lpstr>질의 프로그램 (query.out) 실행 결과 - 5번 메뉴 - 4</vt:lpstr>
      <vt:lpstr>프로젝트 발전 방향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단어간의 관계 추정 알고리즘</dc:title>
  <dc:creator>SOGANG</dc:creator>
  <cp:lastModifiedBy>SOGANG</cp:lastModifiedBy>
  <cp:revision>39</cp:revision>
  <dcterms:created xsi:type="dcterms:W3CDTF">2015-06-08T09:16:51Z</dcterms:created>
  <dcterms:modified xsi:type="dcterms:W3CDTF">2015-06-08T16:41:11Z</dcterms:modified>
</cp:coreProperties>
</file>