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5.png"/><Relationship Id="rId6" Type="http://schemas.openxmlformats.org/officeDocument/2006/relationships/image" Target="../media/image14.png"/><Relationship Id="rId5" Type="http://schemas.openxmlformats.org/officeDocument/2006/relationships/image" Target="../media/image09.png"/><Relationship Id="rId7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리눅스 환경에서 c언어를 이용한 Web brute-force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-"/>
            </a:pPr>
            <a:r>
              <a:rPr lang="ko"/>
              <a:t>Syn3ck 권태국 (xornrbboy,  전공체육)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해결책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현재 동시에 1개의 세션만 맺기 때문에 IO를 진행할 동안 cpu는 놀고 있다.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해결책으로 쓰레드를 이용해 동시에 여러 개의 세션을 연결해서 request를 하고 response를 처리한다!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IO를 하느라 특정 쓰레드가 blocking 되면 스케쥴러가 알아서 다른 쓰레드를 실행시키므로 cpu가 바삐 움직인다!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49700"/>
            <a:ext cx="8229600" cy="76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4200"/>
              <a:t>thread.c : 쓰레드를 이용한 방법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50" y="804775"/>
            <a:ext cx="3652725" cy="40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56" y="847550"/>
            <a:ext cx="3789192" cy="43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4200"/>
              <a:t>thread.c : 쓰레드를 이용한 방법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97775"/>
            <a:ext cx="6453299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빠르다!!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하지만 쓰레드생성, 컨텍스트 스위칭 등에 생각보다 많은 시간을 뺏김.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75" y="1542725"/>
            <a:ext cx="2276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375" y="1970275"/>
            <a:ext cx="20764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425" y="4002000"/>
            <a:ext cx="2841724" cy="7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해결책 - multiplexing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멀티플렉싱(multiplexing) : 하나의 통신 채널을 통해서 둘 이상의 데이터를 전송하는데 사용되는 기술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하나의 쓰레드로 동시에 여러 개의 세션을 맺는데 사용할 것이다!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multiplexing - epoll 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대표적으로 여러플랫폼에서 호환성있게 사용가능한 select가 있다. 단점은 느리다.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그래서 우리는 epoll을 사용할 것이다. (리눅스에만 한정/ 윈도우에는 비슷하게 IOCP가 있음.)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epoll은 리눅스커널 2.5.44에서 처음 소개되었다.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epoll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epoll_create : epoll 인스턴스 생성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epoll_ctl : file descripter 조작(추가,삭제,변경)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epoll_wait : 이벤트 관찰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epoll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하나의 쓰레드로 brute-force를 할 것이기 때문에 쓰레드가 blocking 되는 것을 막아야한다.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따라서 소켓을 non-blocking 모드로 바꿔야 한다.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epoll_thread.c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epoll을 기반으로 구현하되,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request를 담당하는 쓰레드,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response를 담당하는 쓰레드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두 개의 쓰레드로 나눠서 처리해보면 효율적이고 코드도 깔끔하지 않을 까라는 생각에 구현해보았다.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epoll_thread.c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97775"/>
            <a:ext cx="5941799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느리다?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이유는 빈번한 컨텍스트 스위칭 때문이 아닐까 라고 추측된다..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그냥 단일 쓰레드로 구현을 하기로 했다.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1297775"/>
            <a:ext cx="30099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075" y="1657275"/>
            <a:ext cx="20574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4400"/>
              <a:t>epoll.c : epoll을 이용한 방법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97775"/>
            <a:ext cx="4904099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thread를 이용한 방법보다 약간 더 빨라진 것을 알 수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2401775"/>
            <a:ext cx="3653200" cy="3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925" y="2794712"/>
            <a:ext cx="2047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brute-force attack 이란?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r">
              <a:spcBef>
                <a:spcPts val="0"/>
              </a:spcBef>
              <a:buNone/>
            </a:pPr>
            <a:r>
              <a:rPr lang="ko" sz="1200"/>
              <a:t>(출처 : 위키백과)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특정 output을 가져오는 input을 수학적으로(논리적으로) 계산할 수 없을 때 가능한 input을 다 넣어보는 것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brute-force를 수행하는 시스템의 performance가 중요하다.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75" y="1531850"/>
            <a:ext cx="68770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지금까지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normal한 방법 (기본적인 방법)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thread를 이용한 방법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epoll을 이용한 방법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3가지 방법으로 web brute-force attack을 해보았습니다.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4400"/>
              <a:t>결론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그냥 python으로 하세요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수고하셨습니다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9600"/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그러면 Web brute-force 란?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web환경에서의 brute-force.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특정 유저의 password를 알아내고 싶을때, blind sql injection을 할 때, … 등등등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web환경이므로 IO시간이 길다. (시스템의 퍼포먼스보다 네트워크의 퍼포먼스가 더욱 중요하다!)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Web brute-force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대세 python을 이용하면 urllib, httplib, pycurl등을 이용해 간단 간단하게 필요한 도구를 직접 만들 수 있다. (거의 툴 수준에 가깝다고 생각)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똑같으면 시시하니까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이번 발표에서는 c언어를 이용해 web brute-force 해보도록 하겠다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c언어를 이용한 brute-force는 자료가 별로 없고 해보신 분이 별로 없을 테니까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리눅스 시스템 프로그래밍도 덩달아 익힐 수 있다. (thread, epoll)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http관련 라이브러리를 사용하지 않고 하겠다.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5"/>
            <a:ext cx="44082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web 소스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75"/>
            <a:ext cx="44082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php로 짠 간단한 로그인 폼 소스이다. 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목표는 admin으로 로그인.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25" y="2363225"/>
            <a:ext cx="4008324" cy="25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25" y="155625"/>
            <a:ext cx="4008324" cy="2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00" y="3283437"/>
            <a:ext cx="3504725" cy="9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800" y="4212575"/>
            <a:ext cx="17724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3950" y="4212575"/>
            <a:ext cx="1171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normal.c : 기본적인 방법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일단 http 패킷을 직접 조립 해야 한다.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50" y="2162750"/>
            <a:ext cx="49911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50" y="3232075"/>
            <a:ext cx="27336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normal.c : 기본적인 방법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그리고 계속 반복해준다.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00" y="1977250"/>
            <a:ext cx="4053325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normal.c : 기본적인 방법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너무 느리다.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ko"/>
              <a:t>문제점 : IO에서 너무 많은 시간을 잡아먹음.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75" y="2002350"/>
            <a:ext cx="3714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