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4" r:id="rId11"/>
    <p:sldId id="361" r:id="rId12"/>
    <p:sldId id="362" r:id="rId13"/>
    <p:sldId id="363" r:id="rId14"/>
    <p:sldId id="365" r:id="rId15"/>
    <p:sldId id="366" r:id="rId16"/>
    <p:sldId id="367" r:id="rId17"/>
    <p:sldId id="368" r:id="rId18"/>
  </p:sldIdLst>
  <p:sldSz cx="10693400" cy="7561263"/>
  <p:notesSz cx="6858000" cy="9144000"/>
  <p:defaultTextStyle>
    <a:defPPr>
      <a:defRPr lang="ja-JP"/>
    </a:defPPr>
    <a:lvl1pPr marL="0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521528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미진" initials="안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3498DB"/>
    <a:srgbClr val="FFFFFF"/>
    <a:srgbClr val="AA0000"/>
    <a:srgbClr val="7DE3FF"/>
    <a:srgbClr val="5DD8FF"/>
    <a:srgbClr val="11CCFF"/>
    <a:srgbClr val="E74C3C"/>
    <a:srgbClr val="2ECC7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3" autoAdjust="0"/>
    <p:restoredTop sz="87037" autoAdjust="0"/>
  </p:normalViewPr>
  <p:slideViewPr>
    <p:cSldViewPr snapToGrid="0" snapToObjects="1">
      <p:cViewPr varScale="1">
        <p:scale>
          <a:sx n="58" d="100"/>
          <a:sy n="58" d="100"/>
        </p:scale>
        <p:origin x="-96" y="-84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BF9B-247A-E042-AF29-52A4501E3DBC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1843-C3F5-3D40-B419-89E7E059F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7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EF7-1894-F549-A5FA-48CDB139451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DC30-9171-D342-827B-94582DF8A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54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521528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0DC30-9171-D342-827B-94582DF8AD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44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607" y="5022015"/>
            <a:ext cx="2446291" cy="2306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8411-4C1A-462C-B8BF-EFC4E480E152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2997" y="6059433"/>
            <a:ext cx="1665932" cy="68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465A-1A3B-437B-94B0-CFD4E17B742F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6BB6-2F85-41C7-88F3-4EE73DE4D312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5185" y="1557652"/>
            <a:ext cx="9089390" cy="1270275"/>
          </a:xfrm>
        </p:spPr>
        <p:txBody>
          <a:bodyPr>
            <a:normAutofit/>
          </a:bodyPr>
          <a:lstStyle>
            <a:lvl1pPr>
              <a:defRPr sz="41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15185" y="3542455"/>
            <a:ext cx="7485380" cy="79392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5185" y="2907318"/>
            <a:ext cx="5136771" cy="476353"/>
          </a:xfrm>
        </p:spPr>
        <p:txBody>
          <a:bodyPr>
            <a:normAutofit/>
          </a:bodyPr>
          <a:lstStyle>
            <a:lvl1pPr marL="0" indent="0" algn="l" defTabSz="1043056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 lang="ko-KR" altLang="en-US" sz="21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5852" y="4892068"/>
            <a:ext cx="5472942" cy="1508752"/>
          </a:xfrm>
        </p:spPr>
        <p:txBody>
          <a:bodyPr/>
          <a:lstStyle>
            <a:lvl1pPr marL="0" marR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 sz="27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407444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E94D-59DB-4DA8-B936-E7B5E7650C60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11-1F65-4ADF-9EBB-281945F84EBF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E3B9-1120-472B-8398-F069BFB59F56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4AB0-B9C7-4EA2-8A95-59C45E4B6B70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8EBA-459C-4FFF-91DA-042FEB197602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528-7DA0-401B-9B7D-EBD849A6AB5A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DF5-4D1A-4D4C-96EA-50495486CC42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C8BC-01A2-4A13-8691-E1CDBF618D61}" type="datetime1">
              <a:rPr kumimoji="1" lang="ko-KR" altLang="en-US" smtClean="0"/>
              <a:t>2018-09-18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C8B60BBA-BE84-4B79-9B3B-D949A0C62EE4}" type="datetime1">
              <a:rPr lang="ko-KR" altLang="en-US" smtClean="0"/>
              <a:t>2018-09-18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521528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391146" indent="-391146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3700" kern="1200">
          <a:solidFill>
            <a:schemeClr val="tx1"/>
          </a:solidFill>
          <a:latin typeface="Calibri"/>
          <a:ea typeface=""/>
          <a:cs typeface="Calibri"/>
        </a:defRPr>
      </a:lvl1pPr>
      <a:lvl2pPr marL="847483" indent="-325955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3200" kern="1200">
          <a:solidFill>
            <a:schemeClr val="tx1"/>
          </a:solidFill>
          <a:latin typeface="Calibri"/>
          <a:ea typeface=""/>
          <a:cs typeface="Calibri"/>
        </a:defRPr>
      </a:lvl2pPr>
      <a:lvl3pPr marL="1303820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2700" kern="1200">
          <a:solidFill>
            <a:schemeClr val="tx1"/>
          </a:solidFill>
          <a:latin typeface="Calibri"/>
          <a:ea typeface=""/>
          <a:cs typeface="Calibri"/>
        </a:defRPr>
      </a:lvl3pPr>
      <a:lvl4pPr marL="1825348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300" kern="1200">
          <a:solidFill>
            <a:schemeClr val="tx1"/>
          </a:solidFill>
          <a:latin typeface="Calibri"/>
          <a:ea typeface=""/>
          <a:cs typeface="Calibri"/>
        </a:defRPr>
      </a:lvl4pPr>
      <a:lvl5pPr marL="2346876" indent="-260764" algn="l" defTabSz="521528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2300" kern="1200">
          <a:solidFill>
            <a:schemeClr val="tx1"/>
          </a:solidFill>
          <a:latin typeface="Calibri"/>
          <a:ea typeface=""/>
          <a:cs typeface="Calibri"/>
        </a:defRPr>
      </a:lvl5pPr>
      <a:lvl6pPr marL="2868404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521528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521528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1858910"/>
            <a:ext cx="9089390" cy="16207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Contention-Aware Lock Scheduling </a:t>
            </a:r>
            <a:br>
              <a:rPr lang="en-US" altLang="ko-KR" dirty="0" smtClean="0"/>
            </a:br>
            <a:r>
              <a:rPr lang="en-US" altLang="ko-KR" dirty="0" smtClean="0"/>
              <a:t>for Transactional Database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subTitle" idx="1"/>
          </p:nvPr>
        </p:nvSpPr>
        <p:spPr>
          <a:xfrm>
            <a:off x="1604010" y="4189180"/>
            <a:ext cx="7485380" cy="193232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</a:rPr>
              <a:t>Tae-</a:t>
            </a:r>
            <a:r>
              <a:rPr lang="en-US" altLang="ko-KR" sz="2800" dirty="0" err="1" smtClean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</a:rPr>
              <a:t>Gwang</a:t>
            </a:r>
            <a:r>
              <a:rPr lang="en-US" altLang="ko-KR" sz="2800" dirty="0" smtClean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</a:rPr>
              <a:t> Jo</a:t>
            </a:r>
          </a:p>
          <a:p>
            <a:r>
              <a:rPr lang="en-US" altLang="ko-KR" sz="2800" dirty="0" smtClean="0">
                <a:solidFill>
                  <a:schemeClr val="tx1"/>
                </a:solidFill>
                <a:latin typeface="+mn-lt"/>
                <a:ea typeface="나눔바른고딕" panose="020B0603020101020101" pitchFamily="50" charset="-127"/>
              </a:rPr>
              <a:t>jo940114@naver.com</a:t>
            </a:r>
          </a:p>
        </p:txBody>
      </p:sp>
    </p:spTree>
    <p:extLst>
      <p:ext uri="{BB962C8B-B14F-4D97-AF65-F5344CB8AC3E}">
        <p14:creationId xmlns:p14="http://schemas.microsoft.com/office/powerpoint/2010/main" val="3377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"/>
    </mc:Choice>
    <mc:Fallback xmlns="">
      <p:transition spd="slow" advTm="136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Batched Largest Dependency Set First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</a:t>
            </a:r>
            <a:r>
              <a:rPr lang="en-US" altLang="ko-KR" sz="3200" dirty="0" smtClean="0"/>
              <a:t>in shared lock 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sz="1100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C:\Users\TG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3" y="1921783"/>
            <a:ext cx="14573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G\Desktop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3" y="2558141"/>
            <a:ext cx="31718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G\Desktop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3" y="3263674"/>
            <a:ext cx="46482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G\Desktop\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52" y="3929536"/>
            <a:ext cx="5629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G\Desktop\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3" y="4473826"/>
            <a:ext cx="23431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G\Desktop\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23" y="5380063"/>
            <a:ext cx="40576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G\Desktop\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7" y="5936596"/>
            <a:ext cx="19907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Batched Largest Dependency Set First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C1. f(1) = 1</a:t>
            </a:r>
          </a:p>
          <a:p>
            <a:r>
              <a:rPr lang="en-US" altLang="ko-KR" dirty="0" smtClean="0"/>
              <a:t>C2. f(m)  &lt;  f(m+1)</a:t>
            </a:r>
          </a:p>
          <a:p>
            <a:r>
              <a:rPr lang="en-US" altLang="ko-KR" dirty="0" smtClean="0"/>
              <a:t>C3. f(m)  </a:t>
            </a:r>
            <a:r>
              <a:rPr lang="ko-KR" altLang="en-US" dirty="0"/>
              <a:t>≤</a:t>
            </a:r>
            <a:r>
              <a:rPr lang="en-US" altLang="ko-KR" dirty="0" smtClean="0"/>
              <a:t>  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8" descr="C:\Users\TG\Desktop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2" y="1660986"/>
            <a:ext cx="19907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5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  Assume  f(2) = 1.5, f(3) = 2        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TG\Desktop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" y="2133598"/>
            <a:ext cx="9851414" cy="31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TG\Desktop\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45" y="5763779"/>
            <a:ext cx="19907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Exclusive lock = </a:t>
            </a:r>
          </a:p>
          <a:p>
            <a:endParaRPr lang="en-US" altLang="ko-KR" dirty="0"/>
          </a:p>
          <a:p>
            <a:r>
              <a:rPr lang="en-US" altLang="ko-KR" dirty="0" smtClean="0"/>
              <a:t>Shared lock =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C:\Users\TG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64" y="1682650"/>
            <a:ext cx="989005" cy="7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G\Desktop\12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97" y="2996293"/>
            <a:ext cx="1796138" cy="89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Delay factor f(x) is not important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3200" dirty="0" smtClean="0"/>
              <a:t>When batch size is small, the difference is also small</a:t>
            </a:r>
            <a:endParaRPr lang="ko-KR" altLang="en-US" sz="3200" dirty="0"/>
          </a:p>
        </p:txBody>
      </p:sp>
      <p:pic>
        <p:nvPicPr>
          <p:cNvPr id="5122" name="Picture 2" descr="C:\Users\TG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7" y="3185626"/>
            <a:ext cx="8007526" cy="5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pic>
        <p:nvPicPr>
          <p:cNvPr id="6146" name="Picture 2" descr="C:\Users\TG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8" y="1563011"/>
            <a:ext cx="7156341" cy="50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pic>
        <p:nvPicPr>
          <p:cNvPr id="7170" name="Picture 2" descr="C:\Users\TG\Desktop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86" y="1563012"/>
            <a:ext cx="6987949" cy="49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G\Desktop\12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" y="6762750"/>
            <a:ext cx="9915634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bLDSF</a:t>
            </a:r>
            <a:endParaRPr lang="ko-KR" altLang="en-US" dirty="0"/>
          </a:p>
        </p:txBody>
      </p:sp>
      <p:pic>
        <p:nvPicPr>
          <p:cNvPr id="8194" name="Picture 2" descr="C:\Users\TG\Desktop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21" y="1424418"/>
            <a:ext cx="6478016" cy="50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G\Desktop\12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3" y="6594585"/>
            <a:ext cx="9915634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Exclusive lock   =   write lock ? </a:t>
            </a:r>
          </a:p>
          <a:p>
            <a:r>
              <a:rPr lang="en-US" altLang="ko-KR" dirty="0" smtClean="0"/>
              <a:t>Shared lock   =   read lock ?</a:t>
            </a:r>
          </a:p>
          <a:p>
            <a:endParaRPr lang="en-US" altLang="ko-KR" dirty="0"/>
          </a:p>
          <a:p>
            <a:r>
              <a:rPr lang="en-US" altLang="ko-KR" dirty="0" smtClean="0"/>
              <a:t>What is </a:t>
            </a:r>
            <a:r>
              <a:rPr lang="en-US" altLang="ko-KR" b="1" dirty="0" smtClean="0"/>
              <a:t>lock scheduling</a:t>
            </a:r>
            <a:r>
              <a:rPr lang="en-US" altLang="ko-KR" dirty="0" smtClean="0"/>
              <a:t>?</a:t>
            </a:r>
          </a:p>
          <a:p>
            <a:r>
              <a:rPr lang="en-US" altLang="ko-KR" sz="3600" dirty="0" smtClean="0"/>
              <a:t>Lock scheduling is different from Job scheduling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online problem</a:t>
            </a:r>
          </a:p>
          <a:p>
            <a:r>
              <a:rPr lang="en-US" altLang="ko-KR" dirty="0" smtClean="0"/>
              <a:t>Dependencies</a:t>
            </a:r>
          </a:p>
          <a:p>
            <a:r>
              <a:rPr lang="en-US" altLang="ko-KR" dirty="0" smtClean="0"/>
              <a:t>Non-uniform access patterns</a:t>
            </a:r>
          </a:p>
          <a:p>
            <a:r>
              <a:rPr lang="en-US" altLang="ko-KR" dirty="0" smtClean="0"/>
              <a:t>Multiple locking modes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2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LDSF(Largest Dependency Set First)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in the absence of shared lock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bLDSF</a:t>
            </a:r>
            <a:r>
              <a:rPr lang="en-US" altLang="ko-KR" dirty="0" smtClean="0"/>
              <a:t>(batched Largest Dependency Set First)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Most Locks First</a:t>
            </a:r>
            <a:endParaRPr lang="ko-KR" altLang="en-US" dirty="0"/>
          </a:p>
        </p:txBody>
      </p:sp>
      <p:pic>
        <p:nvPicPr>
          <p:cNvPr id="1026" name="Picture 2" descr="C:\Users\TG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87" y="6274676"/>
            <a:ext cx="2045703" cy="117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G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53" y="1894942"/>
            <a:ext cx="6991886" cy="41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Most Blocking Locks First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C:\Users\T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59" y="1927581"/>
            <a:ext cx="6718874" cy="45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Deepest Dependency First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TG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4" y="1992895"/>
            <a:ext cx="7192996" cy="46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Largest Dependency Set First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C:\Users\TG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83" y="2041072"/>
            <a:ext cx="7370690" cy="48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LDSF in shared 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TG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31" y="1878013"/>
            <a:ext cx="6307410" cy="504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5672</TotalTime>
  <Words>162</Words>
  <Application>Microsoft Office PowerPoint</Application>
  <PresentationFormat>사용자 지정</PresentationFormat>
  <Paragraphs>62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Contention-Aware Lock Scheduling  for Transactional Database</vt:lpstr>
      <vt:lpstr>Introduction</vt:lpstr>
      <vt:lpstr>Introduction</vt:lpstr>
      <vt:lpstr>Introduction</vt:lpstr>
      <vt:lpstr>Most Locks First</vt:lpstr>
      <vt:lpstr>Most Blocking Locks First</vt:lpstr>
      <vt:lpstr>Deepest Dependency First</vt:lpstr>
      <vt:lpstr>Largest Dependency Set First</vt:lpstr>
      <vt:lpstr>LDSF in shared lock</vt:lpstr>
      <vt:lpstr>Batched Largest Dependency Set First</vt:lpstr>
      <vt:lpstr>Batched Largest Dependency Set First</vt:lpstr>
      <vt:lpstr>bLDSF</vt:lpstr>
      <vt:lpstr>bLDSF</vt:lpstr>
      <vt:lpstr>bLDSF</vt:lpstr>
      <vt:lpstr>bLDSF</vt:lpstr>
      <vt:lpstr>bLDSF</vt:lpstr>
      <vt:lpstr>bLDSF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Jamyung Kim</dc:creator>
  <cp:lastModifiedBy>TG</cp:lastModifiedBy>
  <cp:revision>444</cp:revision>
  <dcterms:created xsi:type="dcterms:W3CDTF">2012-03-05T07:30:00Z</dcterms:created>
  <dcterms:modified xsi:type="dcterms:W3CDTF">2018-09-18T08:22:50Z</dcterms:modified>
</cp:coreProperties>
</file>