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3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284A-4B5E-4545-AEFB-126BBB0708D5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512" y="476672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marL="342859" indent="-342859">
              <a:lnSpc>
                <a:spcPct val="150000"/>
              </a:lnSpc>
            </a:pPr>
            <a:r>
              <a:rPr lang="ko-KR" altLang="en-US" sz="32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32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최종보고서 제출 </a:t>
            </a:r>
            <a:r>
              <a:rPr lang="ko-KR" altLang="en-US" sz="3200" b="1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메</a:t>
            </a:r>
            <a:r>
              <a:rPr lang="ko-KR" altLang="en-US" sz="3200" b="1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뉴얼</a:t>
            </a:r>
            <a:endParaRPr lang="en-US" altLang="ko-KR" sz="2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직사각형 3">
            <a:hlinkClick r:id="rId2" action="ppaction://hlinksldjump"/>
          </p:cNvPr>
          <p:cNvSpPr/>
          <p:nvPr/>
        </p:nvSpPr>
        <p:spPr>
          <a:xfrm>
            <a:off x="206429" y="2924944"/>
            <a:ext cx="8643998" cy="64807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최종보고서 제출 방법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23484" cy="54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62413" y="188640"/>
            <a:ext cx="3501475" cy="50405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최종보고서 제출 방법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5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28992" cy="548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107504" y="260648"/>
            <a:ext cx="3501475" cy="50405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최종보고서 제출 방법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6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hlinkClick r:id="rId2" action="ppaction://hlinksldjump"/>
          </p:cNvPr>
          <p:cNvSpPr/>
          <p:nvPr/>
        </p:nvSpPr>
        <p:spPr>
          <a:xfrm>
            <a:off x="107504" y="260648"/>
            <a:ext cx="3501475" cy="50405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최종보고서 제출 방법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6" y="1196752"/>
            <a:ext cx="8964488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7380312" y="5229200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668344" y="5004465"/>
            <a:ext cx="1420170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8344" y="5004465"/>
            <a:ext cx="142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변환하여 업로드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76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</Words>
  <Application>Microsoft Office PowerPoint</Application>
  <PresentationFormat>화면 슬라이드 쇼(4:3)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2016-04-08T04:45:42Z</dcterms:created>
  <dcterms:modified xsi:type="dcterms:W3CDTF">2016-05-03T00:55:26Z</dcterms:modified>
</cp:coreProperties>
</file>