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4" r:id="rId4"/>
    <p:sldId id="272" r:id="rId5"/>
    <p:sldId id="265" r:id="rId6"/>
    <p:sldId id="273" r:id="rId7"/>
    <p:sldId id="274" r:id="rId8"/>
    <p:sldId id="275" r:id="rId9"/>
    <p:sldId id="266" r:id="rId10"/>
    <p:sldId id="276" r:id="rId11"/>
    <p:sldId id="277" r:id="rId12"/>
    <p:sldId id="278" r:id="rId13"/>
    <p:sldId id="279" r:id="rId14"/>
    <p:sldId id="281" r:id="rId15"/>
    <p:sldId id="280" r:id="rId16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29756-DEB1-4BC0-8BFD-76AD222CCA71}" v="11" dt="2024-02-06T05:01:32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7"/>
    <p:restoredTop sz="94545"/>
  </p:normalViewPr>
  <p:slideViewPr>
    <p:cSldViewPr snapToGrid="0">
      <p:cViewPr>
        <p:scale>
          <a:sx n="90" d="100"/>
          <a:sy n="90" d="100"/>
        </p:scale>
        <p:origin x="66" y="6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경 고" userId="15b99b2180f54b10" providerId="LiveId" clId="{C9C29756-DEB1-4BC0-8BFD-76AD222CCA71}"/>
    <pc:docChg chg="undo custSel addSld delSld modSld sldOrd">
      <pc:chgData name="미경 고" userId="15b99b2180f54b10" providerId="LiveId" clId="{C9C29756-DEB1-4BC0-8BFD-76AD222CCA71}" dt="2024-02-06T05:47:18.199" v="976"/>
      <pc:docMkLst>
        <pc:docMk/>
      </pc:docMkLst>
      <pc:sldChg chg="modSp mod">
        <pc:chgData name="미경 고" userId="15b99b2180f54b10" providerId="LiveId" clId="{C9C29756-DEB1-4BC0-8BFD-76AD222CCA71}" dt="2024-02-06T05:00:14.384" v="947" actId="20577"/>
        <pc:sldMkLst>
          <pc:docMk/>
          <pc:sldMk cId="0" sldId="256"/>
        </pc:sldMkLst>
        <pc:spChg chg="mod">
          <ac:chgData name="미경 고" userId="15b99b2180f54b10" providerId="LiveId" clId="{C9C29756-DEB1-4BC0-8BFD-76AD222CCA71}" dt="2024-02-06T05:00:14.384" v="94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미경 고" userId="15b99b2180f54b10" providerId="LiveId" clId="{C9C29756-DEB1-4BC0-8BFD-76AD222CCA71}" dt="2024-02-06T04:23:43.114" v="0" actId="2696"/>
        <pc:sldMkLst>
          <pc:docMk/>
          <pc:sldMk cId="0" sldId="261"/>
        </pc:sldMkLst>
      </pc:sldChg>
      <pc:sldChg chg="addSp delSp modSp mod">
        <pc:chgData name="미경 고" userId="15b99b2180f54b10" providerId="LiveId" clId="{C9C29756-DEB1-4BC0-8BFD-76AD222CCA71}" dt="2024-02-06T04:24:59.197" v="26" actId="1076"/>
        <pc:sldMkLst>
          <pc:docMk/>
          <pc:sldMk cId="291939023" sldId="264"/>
        </pc:sldMkLst>
        <pc:spChg chg="mod">
          <ac:chgData name="미경 고" userId="15b99b2180f54b10" providerId="LiveId" clId="{C9C29756-DEB1-4BC0-8BFD-76AD222CCA71}" dt="2024-02-06T04:24:09.809" v="19" actId="20577"/>
          <ac:spMkLst>
            <pc:docMk/>
            <pc:sldMk cId="291939023" sldId="264"/>
            <ac:spMk id="2" creationId="{4239BADB-3BA2-6D44-0DC9-E45EA6C7872F}"/>
          </ac:spMkLst>
        </pc:spChg>
        <pc:spChg chg="del">
          <ac:chgData name="미경 고" userId="15b99b2180f54b10" providerId="LiveId" clId="{C9C29756-DEB1-4BC0-8BFD-76AD222CCA71}" dt="2024-02-06T04:23:52.226" v="5" actId="478"/>
          <ac:spMkLst>
            <pc:docMk/>
            <pc:sldMk cId="291939023" sldId="264"/>
            <ac:spMk id="7" creationId="{3B19E5F2-8CD4-4C80-BAE5-77FCDFC927FA}"/>
          </ac:spMkLst>
        </pc:spChg>
        <pc:spChg chg="add del mod">
          <ac:chgData name="미경 고" userId="15b99b2180f54b10" providerId="LiveId" clId="{C9C29756-DEB1-4BC0-8BFD-76AD222CCA71}" dt="2024-02-06T04:23:59.072" v="7" actId="478"/>
          <ac:spMkLst>
            <pc:docMk/>
            <pc:sldMk cId="291939023" sldId="264"/>
            <ac:spMk id="8" creationId="{54AD3132-505B-C7CC-8300-78E41C1AB51B}"/>
          </ac:spMkLst>
        </pc:spChg>
        <pc:spChg chg="del mod">
          <ac:chgData name="미경 고" userId="15b99b2180f54b10" providerId="LiveId" clId="{C9C29756-DEB1-4BC0-8BFD-76AD222CCA71}" dt="2024-02-06T04:24:02.932" v="8" actId="478"/>
          <ac:spMkLst>
            <pc:docMk/>
            <pc:sldMk cId="291939023" sldId="264"/>
            <ac:spMk id="10" creationId="{312FDDE6-2B72-349E-01CB-95047F00454C}"/>
          </ac:spMkLst>
        </pc:spChg>
        <pc:picChg chg="del">
          <ac:chgData name="미경 고" userId="15b99b2180f54b10" providerId="LiveId" clId="{C9C29756-DEB1-4BC0-8BFD-76AD222CCA71}" dt="2024-02-06T04:23:47.282" v="1" actId="478"/>
          <ac:picMkLst>
            <pc:docMk/>
            <pc:sldMk cId="291939023" sldId="264"/>
            <ac:picMk id="9" creationId="{2D4CA9AE-61A1-097C-2E31-13A9F7E937A8}"/>
          </ac:picMkLst>
        </pc:picChg>
        <pc:picChg chg="add mod">
          <ac:chgData name="미경 고" userId="15b99b2180f54b10" providerId="LiveId" clId="{C9C29756-DEB1-4BC0-8BFD-76AD222CCA71}" dt="2024-02-06T04:24:59.197" v="26" actId="1076"/>
          <ac:picMkLst>
            <pc:docMk/>
            <pc:sldMk cId="291939023" sldId="264"/>
            <ac:picMk id="12" creationId="{AAF10A7D-DBD3-2B03-0A07-D3D3CCF75B4B}"/>
          </ac:picMkLst>
        </pc:picChg>
        <pc:inkChg chg="del">
          <ac:chgData name="미경 고" userId="15b99b2180f54b10" providerId="LiveId" clId="{C9C29756-DEB1-4BC0-8BFD-76AD222CCA71}" dt="2024-02-06T04:24:02.932" v="8" actId="478"/>
          <ac:inkMkLst>
            <pc:docMk/>
            <pc:sldMk cId="291939023" sldId="264"/>
            <ac:inkMk id="4" creationId="{19B39366-80CD-E6A4-94B3-D3FEBB20E1FE}"/>
          </ac:inkMkLst>
        </pc:inkChg>
        <pc:inkChg chg="del">
          <ac:chgData name="미경 고" userId="15b99b2180f54b10" providerId="LiveId" clId="{C9C29756-DEB1-4BC0-8BFD-76AD222CCA71}" dt="2024-02-06T04:24:02.932" v="8" actId="478"/>
          <ac:inkMkLst>
            <pc:docMk/>
            <pc:sldMk cId="291939023" sldId="264"/>
            <ac:inkMk id="5" creationId="{7B5F40E7-A0EA-3D15-90B3-BA302D32D3B9}"/>
          </ac:inkMkLst>
        </pc:inkChg>
        <pc:inkChg chg="del">
          <ac:chgData name="미경 고" userId="15b99b2180f54b10" providerId="LiveId" clId="{C9C29756-DEB1-4BC0-8BFD-76AD222CCA71}" dt="2024-02-06T04:24:02.932" v="8" actId="478"/>
          <ac:inkMkLst>
            <pc:docMk/>
            <pc:sldMk cId="291939023" sldId="264"/>
            <ac:inkMk id="6" creationId="{19778B9B-2EA9-4CFA-9B2B-9F6F4EDA5381}"/>
          </ac:inkMkLst>
        </pc:inkChg>
      </pc:sldChg>
      <pc:sldChg chg="addSp delSp modSp mod">
        <pc:chgData name="미경 고" userId="15b99b2180f54b10" providerId="LiveId" clId="{C9C29756-DEB1-4BC0-8BFD-76AD222CCA71}" dt="2024-02-06T04:36:24.417" v="492" actId="1076"/>
        <pc:sldMkLst>
          <pc:docMk/>
          <pc:sldMk cId="3457638412" sldId="265"/>
        </pc:sldMkLst>
        <pc:spChg chg="mod">
          <ac:chgData name="미경 고" userId="15b99b2180f54b10" providerId="LiveId" clId="{C9C29756-DEB1-4BC0-8BFD-76AD222CCA71}" dt="2024-02-06T04:31:55.978" v="313" actId="20577"/>
          <ac:spMkLst>
            <pc:docMk/>
            <pc:sldMk cId="3457638412" sldId="265"/>
            <ac:spMk id="2" creationId="{FD497CFB-14EF-30CF-8592-72B2DF3A0856}"/>
          </ac:spMkLst>
        </pc:spChg>
        <pc:spChg chg="mod">
          <ac:chgData name="미경 고" userId="15b99b2180f54b10" providerId="LiveId" clId="{C9C29756-DEB1-4BC0-8BFD-76AD222CCA71}" dt="2024-02-06T04:33:05.757" v="358" actId="20577"/>
          <ac:spMkLst>
            <pc:docMk/>
            <pc:sldMk cId="3457638412" sldId="265"/>
            <ac:spMk id="12" creationId="{34F29D4D-CD86-0CEB-9171-0F5A1CD9B391}"/>
          </ac:spMkLst>
        </pc:spChg>
        <pc:spChg chg="del mod">
          <ac:chgData name="미경 고" userId="15b99b2180f54b10" providerId="LiveId" clId="{C9C29756-DEB1-4BC0-8BFD-76AD222CCA71}" dt="2024-02-06T04:29:10.073" v="125" actId="478"/>
          <ac:spMkLst>
            <pc:docMk/>
            <pc:sldMk cId="3457638412" sldId="265"/>
            <ac:spMk id="13" creationId="{077D9A93-D3E1-D9E8-A26A-33D2F56EDE90}"/>
          </ac:spMkLst>
        </pc:spChg>
        <pc:picChg chg="add mod">
          <ac:chgData name="미경 고" userId="15b99b2180f54b10" providerId="LiveId" clId="{C9C29756-DEB1-4BC0-8BFD-76AD222CCA71}" dt="2024-02-06T04:30:14.134" v="179" actId="1076"/>
          <ac:picMkLst>
            <pc:docMk/>
            <pc:sldMk cId="3457638412" sldId="265"/>
            <ac:picMk id="4" creationId="{574D0655-2344-3BD7-DB27-ABBA7F0BE40F}"/>
          </ac:picMkLst>
        </pc:picChg>
        <pc:picChg chg="add mod">
          <ac:chgData name="미경 고" userId="15b99b2180f54b10" providerId="LiveId" clId="{C9C29756-DEB1-4BC0-8BFD-76AD222CCA71}" dt="2024-02-06T04:30:26.485" v="181" actId="1076"/>
          <ac:picMkLst>
            <pc:docMk/>
            <pc:sldMk cId="3457638412" sldId="265"/>
            <ac:picMk id="6" creationId="{D862DEEB-D8E8-58D7-6B1D-B4E400FAC9BE}"/>
          </ac:picMkLst>
        </pc:picChg>
        <pc:picChg chg="del">
          <ac:chgData name="미경 고" userId="15b99b2180f54b10" providerId="LiveId" clId="{C9C29756-DEB1-4BC0-8BFD-76AD222CCA71}" dt="2024-02-06T04:29:06.516" v="123" actId="478"/>
          <ac:picMkLst>
            <pc:docMk/>
            <pc:sldMk cId="3457638412" sldId="265"/>
            <ac:picMk id="8" creationId="{7A2C3E9E-D26D-953C-16CD-3B71D610A935}"/>
          </ac:picMkLst>
        </pc:picChg>
        <pc:picChg chg="add mod">
          <ac:chgData name="미경 고" userId="15b99b2180f54b10" providerId="LiveId" clId="{C9C29756-DEB1-4BC0-8BFD-76AD222CCA71}" dt="2024-02-06T04:30:45.449" v="184" actId="14100"/>
          <ac:picMkLst>
            <pc:docMk/>
            <pc:sldMk cId="3457638412" sldId="265"/>
            <ac:picMk id="9" creationId="{BB8DB056-D8A6-0645-05F7-FDA56530B9F7}"/>
          </ac:picMkLst>
        </pc:picChg>
        <pc:picChg chg="add mod">
          <ac:chgData name="미경 고" userId="15b99b2180f54b10" providerId="LiveId" clId="{C9C29756-DEB1-4BC0-8BFD-76AD222CCA71}" dt="2024-02-06T04:36:24.417" v="492" actId="1076"/>
          <ac:picMkLst>
            <pc:docMk/>
            <pc:sldMk cId="3457638412" sldId="265"/>
            <ac:picMk id="11" creationId="{77FDB292-9DA0-CFC7-9FA0-68FE235F3E2D}"/>
          </ac:picMkLst>
        </pc:picChg>
      </pc:sldChg>
      <pc:sldChg chg="addSp delSp modSp mod">
        <pc:chgData name="미경 고" userId="15b99b2180f54b10" providerId="LiveId" clId="{C9C29756-DEB1-4BC0-8BFD-76AD222CCA71}" dt="2024-02-06T04:39:58.033" v="599" actId="1076"/>
        <pc:sldMkLst>
          <pc:docMk/>
          <pc:sldMk cId="3146736953" sldId="266"/>
        </pc:sldMkLst>
        <pc:spChg chg="mod">
          <ac:chgData name="미경 고" userId="15b99b2180f54b10" providerId="LiveId" clId="{C9C29756-DEB1-4BC0-8BFD-76AD222CCA71}" dt="2024-02-06T04:39:14.260" v="553"/>
          <ac:spMkLst>
            <pc:docMk/>
            <pc:sldMk cId="3146736953" sldId="266"/>
            <ac:spMk id="2" creationId="{3A56BCF6-458C-487B-2AB1-E8D470D2ABDC}"/>
          </ac:spMkLst>
        </pc:spChg>
        <pc:spChg chg="del">
          <ac:chgData name="미경 고" userId="15b99b2180f54b10" providerId="LiveId" clId="{C9C29756-DEB1-4BC0-8BFD-76AD222CCA71}" dt="2024-02-06T04:38:38.882" v="527" actId="478"/>
          <ac:spMkLst>
            <pc:docMk/>
            <pc:sldMk cId="3146736953" sldId="266"/>
            <ac:spMk id="7" creationId="{B7271B88-1BBE-33FE-B20E-A0F9A6DDA46A}"/>
          </ac:spMkLst>
        </pc:spChg>
        <pc:spChg chg="add del mod">
          <ac:chgData name="미경 고" userId="15b99b2180f54b10" providerId="LiveId" clId="{C9C29756-DEB1-4BC0-8BFD-76AD222CCA71}" dt="2024-02-06T04:38:46.484" v="531" actId="478"/>
          <ac:spMkLst>
            <pc:docMk/>
            <pc:sldMk cId="3146736953" sldId="266"/>
            <ac:spMk id="10" creationId="{F5C11594-91A2-C06A-1906-C5AFEA0F40EB}"/>
          </ac:spMkLst>
        </pc:spChg>
        <pc:spChg chg="add del mod">
          <ac:chgData name="미경 고" userId="15b99b2180f54b10" providerId="LiveId" clId="{C9C29756-DEB1-4BC0-8BFD-76AD222CCA71}" dt="2024-02-06T04:39:39.899" v="597" actId="20577"/>
          <ac:spMkLst>
            <pc:docMk/>
            <pc:sldMk cId="3146736953" sldId="266"/>
            <ac:spMk id="11" creationId="{5534E189-BCF7-B8D2-FCE0-8172EF0B96FA}"/>
          </ac:spMkLst>
        </pc:spChg>
        <pc:picChg chg="add mod">
          <ac:chgData name="미경 고" userId="15b99b2180f54b10" providerId="LiveId" clId="{C9C29756-DEB1-4BC0-8BFD-76AD222CCA71}" dt="2024-02-06T04:39:21.466" v="556" actId="1076"/>
          <ac:picMkLst>
            <pc:docMk/>
            <pc:sldMk cId="3146736953" sldId="266"/>
            <ac:picMk id="5" creationId="{0410C212-0674-C928-2E0E-18806DC24474}"/>
          </ac:picMkLst>
        </pc:picChg>
        <pc:picChg chg="del">
          <ac:chgData name="미경 고" userId="15b99b2180f54b10" providerId="LiveId" clId="{C9C29756-DEB1-4BC0-8BFD-76AD222CCA71}" dt="2024-02-06T04:38:28.417" v="524" actId="478"/>
          <ac:picMkLst>
            <pc:docMk/>
            <pc:sldMk cId="3146736953" sldId="266"/>
            <ac:picMk id="9" creationId="{228A8E33-410F-2155-DACD-E44C9391CFFB}"/>
          </ac:picMkLst>
        </pc:picChg>
        <pc:picChg chg="add mod">
          <ac:chgData name="미경 고" userId="15b99b2180f54b10" providerId="LiveId" clId="{C9C29756-DEB1-4BC0-8BFD-76AD222CCA71}" dt="2024-02-06T04:39:58.033" v="599" actId="1076"/>
          <ac:picMkLst>
            <pc:docMk/>
            <pc:sldMk cId="3146736953" sldId="266"/>
            <ac:picMk id="13" creationId="{E751F08B-4D51-7EF1-13F2-B2218105A67E}"/>
          </ac:picMkLst>
        </pc:picChg>
      </pc:sldChg>
      <pc:sldChg chg="del">
        <pc:chgData name="미경 고" userId="15b99b2180f54b10" providerId="LiveId" clId="{C9C29756-DEB1-4BC0-8BFD-76AD222CCA71}" dt="2024-02-06T04:40:17.411" v="605" actId="47"/>
        <pc:sldMkLst>
          <pc:docMk/>
          <pc:sldMk cId="1625048658" sldId="267"/>
        </pc:sldMkLst>
      </pc:sldChg>
      <pc:sldChg chg="del">
        <pc:chgData name="미경 고" userId="15b99b2180f54b10" providerId="LiveId" clId="{C9C29756-DEB1-4BC0-8BFD-76AD222CCA71}" dt="2024-02-06T04:40:16.389" v="604" actId="47"/>
        <pc:sldMkLst>
          <pc:docMk/>
          <pc:sldMk cId="1266241017" sldId="268"/>
        </pc:sldMkLst>
      </pc:sldChg>
      <pc:sldChg chg="del">
        <pc:chgData name="미경 고" userId="15b99b2180f54b10" providerId="LiveId" clId="{C9C29756-DEB1-4BC0-8BFD-76AD222CCA71}" dt="2024-02-06T04:40:11.415" v="601" actId="47"/>
        <pc:sldMkLst>
          <pc:docMk/>
          <pc:sldMk cId="199781789" sldId="269"/>
        </pc:sldMkLst>
      </pc:sldChg>
      <pc:sldChg chg="del">
        <pc:chgData name="미경 고" userId="15b99b2180f54b10" providerId="LiveId" clId="{C9C29756-DEB1-4BC0-8BFD-76AD222CCA71}" dt="2024-02-06T04:40:13.207" v="602" actId="47"/>
        <pc:sldMkLst>
          <pc:docMk/>
          <pc:sldMk cId="104790118" sldId="270"/>
        </pc:sldMkLst>
      </pc:sldChg>
      <pc:sldChg chg="del">
        <pc:chgData name="미경 고" userId="15b99b2180f54b10" providerId="LiveId" clId="{C9C29756-DEB1-4BC0-8BFD-76AD222CCA71}" dt="2024-02-06T04:40:14.936" v="603" actId="47"/>
        <pc:sldMkLst>
          <pc:docMk/>
          <pc:sldMk cId="2953433017" sldId="271"/>
        </pc:sldMkLst>
      </pc:sldChg>
      <pc:sldChg chg="addSp delSp modSp add mod">
        <pc:chgData name="미경 고" userId="15b99b2180f54b10" providerId="LiveId" clId="{C9C29756-DEB1-4BC0-8BFD-76AD222CCA71}" dt="2024-02-06T04:28:35.757" v="100" actId="20577"/>
        <pc:sldMkLst>
          <pc:docMk/>
          <pc:sldMk cId="1829186522" sldId="272"/>
        </pc:sldMkLst>
        <pc:spChg chg="add mod">
          <ac:chgData name="미경 고" userId="15b99b2180f54b10" providerId="LiveId" clId="{C9C29756-DEB1-4BC0-8BFD-76AD222CCA71}" dt="2024-02-06T04:28:14.668" v="79" actId="113"/>
          <ac:spMkLst>
            <pc:docMk/>
            <pc:sldMk cId="1829186522" sldId="272"/>
            <ac:spMk id="11" creationId="{5E87315F-5F65-6FE4-239F-183C620C66FF}"/>
          </ac:spMkLst>
        </pc:spChg>
        <pc:spChg chg="add mod">
          <ac:chgData name="미경 고" userId="15b99b2180f54b10" providerId="LiveId" clId="{C9C29756-DEB1-4BC0-8BFD-76AD222CCA71}" dt="2024-02-06T04:27:59.859" v="76" actId="20577"/>
          <ac:spMkLst>
            <pc:docMk/>
            <pc:sldMk cId="1829186522" sldId="272"/>
            <ac:spMk id="13" creationId="{1BBFAABF-2835-5E97-5E69-BC194F6A0896}"/>
          </ac:spMkLst>
        </pc:spChg>
        <pc:spChg chg="add mod">
          <ac:chgData name="미경 고" userId="15b99b2180f54b10" providerId="LiveId" clId="{C9C29756-DEB1-4BC0-8BFD-76AD222CCA71}" dt="2024-02-06T04:28:22.073" v="88" actId="20577"/>
          <ac:spMkLst>
            <pc:docMk/>
            <pc:sldMk cId="1829186522" sldId="272"/>
            <ac:spMk id="14" creationId="{DCE54BF9-9E33-CA27-F262-F6133DA997F5}"/>
          </ac:spMkLst>
        </pc:spChg>
        <pc:spChg chg="add mod">
          <ac:chgData name="미경 고" userId="15b99b2180f54b10" providerId="LiveId" clId="{C9C29756-DEB1-4BC0-8BFD-76AD222CCA71}" dt="2024-02-06T04:28:35.757" v="100" actId="20577"/>
          <ac:spMkLst>
            <pc:docMk/>
            <pc:sldMk cId="1829186522" sldId="272"/>
            <ac:spMk id="15" creationId="{6D0606EA-A2C7-6E06-85AE-B3911EFB4A48}"/>
          </ac:spMkLst>
        </pc:spChg>
        <pc:picChg chg="add mod">
          <ac:chgData name="미경 고" userId="15b99b2180f54b10" providerId="LiveId" clId="{C9C29756-DEB1-4BC0-8BFD-76AD222CCA71}" dt="2024-02-06T04:27:50.486" v="67" actId="1076"/>
          <ac:picMkLst>
            <pc:docMk/>
            <pc:sldMk cId="1829186522" sldId="272"/>
            <ac:picMk id="4" creationId="{5ABD5FAD-F4B2-DA10-F6C7-DC981AB8AA05}"/>
          </ac:picMkLst>
        </pc:picChg>
        <pc:picChg chg="add mod">
          <ac:chgData name="미경 고" userId="15b99b2180f54b10" providerId="LiveId" clId="{C9C29756-DEB1-4BC0-8BFD-76AD222CCA71}" dt="2024-02-06T04:26:32.212" v="36" actId="14100"/>
          <ac:picMkLst>
            <pc:docMk/>
            <pc:sldMk cId="1829186522" sldId="272"/>
            <ac:picMk id="6" creationId="{0CBE93E3-FFD6-F7A1-F54C-6EA4C7867FDA}"/>
          </ac:picMkLst>
        </pc:picChg>
        <pc:picChg chg="add mod">
          <ac:chgData name="미경 고" userId="15b99b2180f54b10" providerId="LiveId" clId="{C9C29756-DEB1-4BC0-8BFD-76AD222CCA71}" dt="2024-02-06T04:26:50.176" v="40" actId="14100"/>
          <ac:picMkLst>
            <pc:docMk/>
            <pc:sldMk cId="1829186522" sldId="272"/>
            <ac:picMk id="8" creationId="{91D7A3B2-8EA2-9983-8308-B1BE7011D4E0}"/>
          </ac:picMkLst>
        </pc:picChg>
        <pc:picChg chg="add mod">
          <ac:chgData name="미경 고" userId="15b99b2180f54b10" providerId="LiveId" clId="{C9C29756-DEB1-4BC0-8BFD-76AD222CCA71}" dt="2024-02-06T04:27:14.150" v="45" actId="1076"/>
          <ac:picMkLst>
            <pc:docMk/>
            <pc:sldMk cId="1829186522" sldId="272"/>
            <ac:picMk id="10" creationId="{2D57E4E1-B935-ADF0-C785-7EFD05A0F07E}"/>
          </ac:picMkLst>
        </pc:picChg>
        <pc:picChg chg="del">
          <ac:chgData name="미경 고" userId="15b99b2180f54b10" providerId="LiveId" clId="{C9C29756-DEB1-4BC0-8BFD-76AD222CCA71}" dt="2024-02-06T04:26:03.284" v="28" actId="478"/>
          <ac:picMkLst>
            <pc:docMk/>
            <pc:sldMk cId="1829186522" sldId="272"/>
            <ac:picMk id="12" creationId="{E705F117-2373-C9D9-C0B2-E00F21C085AE}"/>
          </ac:picMkLst>
        </pc:picChg>
      </pc:sldChg>
      <pc:sldChg chg="addSp delSp modSp add mod">
        <pc:chgData name="미경 고" userId="15b99b2180f54b10" providerId="LiveId" clId="{C9C29756-DEB1-4BC0-8BFD-76AD222CCA71}" dt="2024-02-06T04:33:01.415" v="354" actId="20577"/>
        <pc:sldMkLst>
          <pc:docMk/>
          <pc:sldMk cId="1106329701" sldId="273"/>
        </pc:sldMkLst>
        <pc:spChg chg="mod">
          <ac:chgData name="미경 고" userId="15b99b2180f54b10" providerId="LiveId" clId="{C9C29756-DEB1-4BC0-8BFD-76AD222CCA71}" dt="2024-02-06T04:32:04.588" v="319" actId="20577"/>
          <ac:spMkLst>
            <pc:docMk/>
            <pc:sldMk cId="1106329701" sldId="273"/>
            <ac:spMk id="2" creationId="{FD8EC58F-EACB-3E74-392E-0216CEE56323}"/>
          </ac:spMkLst>
        </pc:spChg>
        <pc:spChg chg="mod">
          <ac:chgData name="미경 고" userId="15b99b2180f54b10" providerId="LiveId" clId="{C9C29756-DEB1-4BC0-8BFD-76AD222CCA71}" dt="2024-02-06T04:33:01.415" v="354" actId="20577"/>
          <ac:spMkLst>
            <pc:docMk/>
            <pc:sldMk cId="1106329701" sldId="273"/>
            <ac:spMk id="12" creationId="{9933CF22-AA10-C7CE-DE65-3F62902C6180}"/>
          </ac:spMkLst>
        </pc:spChg>
        <pc:picChg chg="del">
          <ac:chgData name="미경 고" userId="15b99b2180f54b10" providerId="LiveId" clId="{C9C29756-DEB1-4BC0-8BFD-76AD222CCA71}" dt="2024-02-06T04:32:07.069" v="320" actId="478"/>
          <ac:picMkLst>
            <pc:docMk/>
            <pc:sldMk cId="1106329701" sldId="273"/>
            <ac:picMk id="4" creationId="{16B6E8A3-1309-49A2-19BA-0C66EEB7275F}"/>
          </ac:picMkLst>
        </pc:picChg>
        <pc:picChg chg="add mod">
          <ac:chgData name="미경 고" userId="15b99b2180f54b10" providerId="LiveId" clId="{C9C29756-DEB1-4BC0-8BFD-76AD222CCA71}" dt="2024-02-06T04:32:57.649" v="350" actId="1076"/>
          <ac:picMkLst>
            <pc:docMk/>
            <pc:sldMk cId="1106329701" sldId="273"/>
            <ac:picMk id="5" creationId="{955AF404-AED9-565A-8F54-92D99B3DDFE8}"/>
          </ac:picMkLst>
        </pc:picChg>
        <pc:picChg chg="del">
          <ac:chgData name="미경 고" userId="15b99b2180f54b10" providerId="LiveId" clId="{C9C29756-DEB1-4BC0-8BFD-76AD222CCA71}" dt="2024-02-06T04:32:08.062" v="321" actId="478"/>
          <ac:picMkLst>
            <pc:docMk/>
            <pc:sldMk cId="1106329701" sldId="273"/>
            <ac:picMk id="6" creationId="{6FE8A159-704D-7F93-4245-2A6446B97B84}"/>
          </ac:picMkLst>
        </pc:picChg>
        <pc:picChg chg="del">
          <ac:chgData name="미경 고" userId="15b99b2180f54b10" providerId="LiveId" clId="{C9C29756-DEB1-4BC0-8BFD-76AD222CCA71}" dt="2024-02-06T04:32:09.152" v="322" actId="478"/>
          <ac:picMkLst>
            <pc:docMk/>
            <pc:sldMk cId="1106329701" sldId="273"/>
            <ac:picMk id="9" creationId="{82395DB2-9137-B2E9-A6FB-9DB02290F2A1}"/>
          </ac:picMkLst>
        </pc:picChg>
      </pc:sldChg>
      <pc:sldChg chg="addSp delSp modSp add mod">
        <pc:chgData name="미경 고" userId="15b99b2180f54b10" providerId="LiveId" clId="{C9C29756-DEB1-4BC0-8BFD-76AD222CCA71}" dt="2024-02-06T04:35:46.466" v="489" actId="1076"/>
        <pc:sldMkLst>
          <pc:docMk/>
          <pc:sldMk cId="2588259908" sldId="274"/>
        </pc:sldMkLst>
        <pc:spChg chg="mod">
          <ac:chgData name="미경 고" userId="15b99b2180f54b10" providerId="LiveId" clId="{C9C29756-DEB1-4BC0-8BFD-76AD222CCA71}" dt="2024-02-06T04:34:21.064" v="478" actId="20577"/>
          <ac:spMkLst>
            <pc:docMk/>
            <pc:sldMk cId="2588259908" sldId="274"/>
            <ac:spMk id="12" creationId="{5F5042A1-BC93-B9DF-779F-364429275CF3}"/>
          </ac:spMkLst>
        </pc:spChg>
        <pc:picChg chg="add mod">
          <ac:chgData name="미경 고" userId="15b99b2180f54b10" providerId="LiveId" clId="{C9C29756-DEB1-4BC0-8BFD-76AD222CCA71}" dt="2024-02-06T04:35:13.657" v="486" actId="1076"/>
          <ac:picMkLst>
            <pc:docMk/>
            <pc:sldMk cId="2588259908" sldId="274"/>
            <ac:picMk id="4" creationId="{A9359CB1-A6BA-38AC-EE6E-C21452C3D0FF}"/>
          </ac:picMkLst>
        </pc:picChg>
        <pc:picChg chg="del">
          <ac:chgData name="미경 고" userId="15b99b2180f54b10" providerId="LiveId" clId="{C9C29756-DEB1-4BC0-8BFD-76AD222CCA71}" dt="2024-02-06T04:34:23.035" v="479" actId="478"/>
          <ac:picMkLst>
            <pc:docMk/>
            <pc:sldMk cId="2588259908" sldId="274"/>
            <ac:picMk id="5" creationId="{BC73F2C5-51F4-0F53-133B-516C1C8EA6AD}"/>
          </ac:picMkLst>
        </pc:picChg>
        <pc:picChg chg="add mod">
          <ac:chgData name="미경 고" userId="15b99b2180f54b10" providerId="LiveId" clId="{C9C29756-DEB1-4BC0-8BFD-76AD222CCA71}" dt="2024-02-06T04:35:46.466" v="489" actId="1076"/>
          <ac:picMkLst>
            <pc:docMk/>
            <pc:sldMk cId="2588259908" sldId="274"/>
            <ac:picMk id="7" creationId="{73D50E9B-A9EF-1509-2E47-CA20BAA3584E}"/>
          </ac:picMkLst>
        </pc:picChg>
      </pc:sldChg>
      <pc:sldChg chg="addSp delSp modSp add mod">
        <pc:chgData name="미경 고" userId="15b99b2180f54b10" providerId="LiveId" clId="{C9C29756-DEB1-4BC0-8BFD-76AD222CCA71}" dt="2024-02-06T04:37:45.253" v="523" actId="732"/>
        <pc:sldMkLst>
          <pc:docMk/>
          <pc:sldMk cId="1392982780" sldId="275"/>
        </pc:sldMkLst>
        <pc:spChg chg="mod">
          <ac:chgData name="미경 고" userId="15b99b2180f54b10" providerId="LiveId" clId="{C9C29756-DEB1-4BC0-8BFD-76AD222CCA71}" dt="2024-02-06T04:37:25.750" v="519" actId="20577"/>
          <ac:spMkLst>
            <pc:docMk/>
            <pc:sldMk cId="1392982780" sldId="275"/>
            <ac:spMk id="12" creationId="{18F2EC21-E311-A839-0E04-63132851D78F}"/>
          </ac:spMkLst>
        </pc:spChg>
        <pc:picChg chg="del">
          <ac:chgData name="미경 고" userId="15b99b2180f54b10" providerId="LiveId" clId="{C9C29756-DEB1-4BC0-8BFD-76AD222CCA71}" dt="2024-02-06T04:37:19.517" v="495" actId="478"/>
          <ac:picMkLst>
            <pc:docMk/>
            <pc:sldMk cId="1392982780" sldId="275"/>
            <ac:picMk id="4" creationId="{5EA52143-DA75-0C99-91BF-2C9570D409BC}"/>
          </ac:picMkLst>
        </pc:picChg>
        <pc:picChg chg="add mod modCrop">
          <ac:chgData name="미경 고" userId="15b99b2180f54b10" providerId="LiveId" clId="{C9C29756-DEB1-4BC0-8BFD-76AD222CCA71}" dt="2024-02-06T04:37:45.253" v="523" actId="732"/>
          <ac:picMkLst>
            <pc:docMk/>
            <pc:sldMk cId="1392982780" sldId="275"/>
            <ac:picMk id="5" creationId="{238977D4-9243-3F4E-E25C-DE875E513B03}"/>
          </ac:picMkLst>
        </pc:picChg>
        <pc:picChg chg="del">
          <ac:chgData name="미경 고" userId="15b99b2180f54b10" providerId="LiveId" clId="{C9C29756-DEB1-4BC0-8BFD-76AD222CCA71}" dt="2024-02-06T04:37:18.482" v="494" actId="478"/>
          <ac:picMkLst>
            <pc:docMk/>
            <pc:sldMk cId="1392982780" sldId="275"/>
            <ac:picMk id="7" creationId="{73883BF9-3730-7EA6-13EE-A0FB66FD4BA4}"/>
          </ac:picMkLst>
        </pc:picChg>
      </pc:sldChg>
      <pc:sldChg chg="addSp delSp modSp add mod">
        <pc:chgData name="미경 고" userId="15b99b2180f54b10" providerId="LiveId" clId="{C9C29756-DEB1-4BC0-8BFD-76AD222CCA71}" dt="2024-02-06T04:41:34.272" v="756" actId="1076"/>
        <pc:sldMkLst>
          <pc:docMk/>
          <pc:sldMk cId="3147902721" sldId="276"/>
        </pc:sldMkLst>
        <pc:spChg chg="mod">
          <ac:chgData name="미경 고" userId="15b99b2180f54b10" providerId="LiveId" clId="{C9C29756-DEB1-4BC0-8BFD-76AD222CCA71}" dt="2024-02-06T04:40:57.308" v="751" actId="20577"/>
          <ac:spMkLst>
            <pc:docMk/>
            <pc:sldMk cId="3147902721" sldId="276"/>
            <ac:spMk id="11" creationId="{4366A894-FA4C-DE7C-38F5-145677668F36}"/>
          </ac:spMkLst>
        </pc:spChg>
        <pc:picChg chg="del">
          <ac:chgData name="미경 고" userId="15b99b2180f54b10" providerId="LiveId" clId="{C9C29756-DEB1-4BC0-8BFD-76AD222CCA71}" dt="2024-02-06T04:40:54.616" v="735" actId="478"/>
          <ac:picMkLst>
            <pc:docMk/>
            <pc:sldMk cId="3147902721" sldId="276"/>
            <ac:picMk id="5" creationId="{D6664C44-7683-513D-1959-84D0A8DBF83B}"/>
          </ac:picMkLst>
        </pc:picChg>
        <pc:picChg chg="add mod">
          <ac:chgData name="미경 고" userId="15b99b2180f54b10" providerId="LiveId" clId="{C9C29756-DEB1-4BC0-8BFD-76AD222CCA71}" dt="2024-02-06T04:41:13.219" v="754" actId="1076"/>
          <ac:picMkLst>
            <pc:docMk/>
            <pc:sldMk cId="3147902721" sldId="276"/>
            <ac:picMk id="6" creationId="{7B014C29-7607-D67D-0975-EF3C46B66FE0}"/>
          </ac:picMkLst>
        </pc:picChg>
        <pc:picChg chg="add mod">
          <ac:chgData name="미경 고" userId="15b99b2180f54b10" providerId="LiveId" clId="{C9C29756-DEB1-4BC0-8BFD-76AD222CCA71}" dt="2024-02-06T04:41:34.272" v="756" actId="1076"/>
          <ac:picMkLst>
            <pc:docMk/>
            <pc:sldMk cId="3147902721" sldId="276"/>
            <ac:picMk id="9" creationId="{9B8C526D-E527-F9E4-DB7B-7270AF5370FB}"/>
          </ac:picMkLst>
        </pc:picChg>
        <pc:picChg chg="del">
          <ac:chgData name="미경 고" userId="15b99b2180f54b10" providerId="LiveId" clId="{C9C29756-DEB1-4BC0-8BFD-76AD222CCA71}" dt="2024-02-06T04:40:59.447" v="752" actId="478"/>
          <ac:picMkLst>
            <pc:docMk/>
            <pc:sldMk cId="3147902721" sldId="276"/>
            <ac:picMk id="13" creationId="{20D2F54E-CD35-CAA8-5099-98CF5452BDC3}"/>
          </ac:picMkLst>
        </pc:picChg>
      </pc:sldChg>
      <pc:sldChg chg="addSp delSp modSp add mod">
        <pc:chgData name="미경 고" userId="15b99b2180f54b10" providerId="LiveId" clId="{C9C29756-DEB1-4BC0-8BFD-76AD222CCA71}" dt="2024-02-06T04:42:16.298" v="816" actId="22"/>
        <pc:sldMkLst>
          <pc:docMk/>
          <pc:sldMk cId="117082247" sldId="277"/>
        </pc:sldMkLst>
        <pc:spChg chg="mod">
          <ac:chgData name="미경 고" userId="15b99b2180f54b10" providerId="LiveId" clId="{C9C29756-DEB1-4BC0-8BFD-76AD222CCA71}" dt="2024-02-06T04:42:05.850" v="813" actId="20577"/>
          <ac:spMkLst>
            <pc:docMk/>
            <pc:sldMk cId="117082247" sldId="277"/>
            <ac:spMk id="11" creationId="{5F58A16D-D76D-AD18-0B06-642BF0E9DB20}"/>
          </ac:spMkLst>
        </pc:spChg>
        <pc:picChg chg="add">
          <ac:chgData name="미경 고" userId="15b99b2180f54b10" providerId="LiveId" clId="{C9C29756-DEB1-4BC0-8BFD-76AD222CCA71}" dt="2024-02-06T04:42:16.298" v="816" actId="22"/>
          <ac:picMkLst>
            <pc:docMk/>
            <pc:sldMk cId="117082247" sldId="277"/>
            <ac:picMk id="5" creationId="{8CEAEBF9-2192-040A-F9ED-70199658B102}"/>
          </ac:picMkLst>
        </pc:picChg>
        <pc:picChg chg="del">
          <ac:chgData name="미경 고" userId="15b99b2180f54b10" providerId="LiveId" clId="{C9C29756-DEB1-4BC0-8BFD-76AD222CCA71}" dt="2024-02-06T04:42:07.439" v="814" actId="478"/>
          <ac:picMkLst>
            <pc:docMk/>
            <pc:sldMk cId="117082247" sldId="277"/>
            <ac:picMk id="6" creationId="{20D5C446-4650-3D75-8AD1-75303CBAF20D}"/>
          </ac:picMkLst>
        </pc:picChg>
        <pc:picChg chg="del">
          <ac:chgData name="미경 고" userId="15b99b2180f54b10" providerId="LiveId" clId="{C9C29756-DEB1-4BC0-8BFD-76AD222CCA71}" dt="2024-02-06T04:42:08.365" v="815" actId="478"/>
          <ac:picMkLst>
            <pc:docMk/>
            <pc:sldMk cId="117082247" sldId="277"/>
            <ac:picMk id="9" creationId="{C149FD37-236B-BA58-DF24-8D3B11AC9ED5}"/>
          </ac:picMkLst>
        </pc:picChg>
      </pc:sldChg>
      <pc:sldChg chg="modSp add mod ord">
        <pc:chgData name="미경 고" userId="15b99b2180f54b10" providerId="LiveId" clId="{C9C29756-DEB1-4BC0-8BFD-76AD222CCA71}" dt="2024-02-06T05:47:18.199" v="976"/>
        <pc:sldMkLst>
          <pc:docMk/>
          <pc:sldMk cId="2524582172" sldId="278"/>
        </pc:sldMkLst>
        <pc:spChg chg="mod">
          <ac:chgData name="미경 고" userId="15b99b2180f54b10" providerId="LiveId" clId="{C9C29756-DEB1-4BC0-8BFD-76AD222CCA71}" dt="2024-02-06T04:48:24.017" v="890" actId="207"/>
          <ac:spMkLst>
            <pc:docMk/>
            <pc:sldMk cId="2524582172" sldId="278"/>
            <ac:spMk id="11" creationId="{1C926D82-C16C-AE0A-C4BA-934C35EB4F1E}"/>
          </ac:spMkLst>
        </pc:spChg>
        <pc:picChg chg="mod">
          <ac:chgData name="미경 고" userId="15b99b2180f54b10" providerId="LiveId" clId="{C9C29756-DEB1-4BC0-8BFD-76AD222CCA71}" dt="2024-02-06T04:48:29.199" v="891" actId="1076"/>
          <ac:picMkLst>
            <pc:docMk/>
            <pc:sldMk cId="2524582172" sldId="278"/>
            <ac:picMk id="5" creationId="{D08BCAE6-CD1D-53F9-7DB7-38E04FEE7D9F}"/>
          </ac:picMkLst>
        </pc:picChg>
      </pc:sldChg>
      <pc:sldChg chg="addSp delSp modSp add mod">
        <pc:chgData name="미경 고" userId="15b99b2180f54b10" providerId="LiveId" clId="{C9C29756-DEB1-4BC0-8BFD-76AD222CCA71}" dt="2024-02-06T05:01:37.831" v="971" actId="478"/>
        <pc:sldMkLst>
          <pc:docMk/>
          <pc:sldMk cId="2044634102" sldId="279"/>
        </pc:sldMkLst>
        <pc:spChg chg="mod">
          <ac:chgData name="미경 고" userId="15b99b2180f54b10" providerId="LiveId" clId="{C9C29756-DEB1-4BC0-8BFD-76AD222CCA71}" dt="2024-02-06T05:00:23.430" v="966" actId="20577"/>
          <ac:spMkLst>
            <pc:docMk/>
            <pc:sldMk cId="2044634102" sldId="279"/>
            <ac:spMk id="2" creationId="{51102C87-D50B-3361-6A28-4234D53E986C}"/>
          </ac:spMkLst>
        </pc:spChg>
        <pc:spChg chg="add del mod">
          <ac:chgData name="미경 고" userId="15b99b2180f54b10" providerId="LiveId" clId="{C9C29756-DEB1-4BC0-8BFD-76AD222CCA71}" dt="2024-02-06T05:01:37.831" v="971" actId="478"/>
          <ac:spMkLst>
            <pc:docMk/>
            <pc:sldMk cId="2044634102" sldId="279"/>
            <ac:spMk id="6" creationId="{DE7E9A07-829B-052C-AB7F-27D070B3CD29}"/>
          </ac:spMkLst>
        </pc:spChg>
        <pc:spChg chg="del">
          <ac:chgData name="미경 고" userId="15b99b2180f54b10" providerId="LiveId" clId="{C9C29756-DEB1-4BC0-8BFD-76AD222CCA71}" dt="2024-02-06T04:50:16.519" v="928" actId="478"/>
          <ac:spMkLst>
            <pc:docMk/>
            <pc:sldMk cId="2044634102" sldId="279"/>
            <ac:spMk id="11" creationId="{63A828A2-BBC0-C434-47C7-2C1A297D7158}"/>
          </ac:spMkLst>
        </pc:spChg>
        <pc:picChg chg="del">
          <ac:chgData name="미경 고" userId="15b99b2180f54b10" providerId="LiveId" clId="{C9C29756-DEB1-4BC0-8BFD-76AD222CCA71}" dt="2024-02-06T04:50:12.740" v="927" actId="478"/>
          <ac:picMkLst>
            <pc:docMk/>
            <pc:sldMk cId="2044634102" sldId="279"/>
            <ac:picMk id="5" creationId="{B0410348-C345-D212-CDDF-C772D9BCB351}"/>
          </ac:picMkLst>
        </pc:picChg>
        <pc:picChg chg="add mod">
          <ac:chgData name="미경 고" userId="15b99b2180f54b10" providerId="LiveId" clId="{C9C29756-DEB1-4BC0-8BFD-76AD222CCA71}" dt="2024-02-06T05:01:36.294" v="970" actId="1076"/>
          <ac:picMkLst>
            <pc:docMk/>
            <pc:sldMk cId="2044634102" sldId="279"/>
            <ac:picMk id="9" creationId="{16D9A303-70D8-A754-9791-B79BE9F291B9}"/>
          </ac:picMkLst>
        </pc:picChg>
        <pc:picChg chg="add del mod">
          <ac:chgData name="미경 고" userId="15b99b2180f54b10" providerId="LiveId" clId="{C9C29756-DEB1-4BC0-8BFD-76AD222CCA71}" dt="2024-02-06T05:01:32.190" v="967" actId="478"/>
          <ac:picMkLst>
            <pc:docMk/>
            <pc:sldMk cId="2044634102" sldId="279"/>
            <ac:picMk id="1026" creationId="{D55E817E-D801-BC6D-F093-397CCF4884CA}"/>
          </ac:picMkLst>
        </pc:picChg>
      </pc:sldChg>
      <pc:sldChg chg="addSp delSp add mod">
        <pc:chgData name="미경 고" userId="15b99b2180f54b10" providerId="LiveId" clId="{C9C29756-DEB1-4BC0-8BFD-76AD222CCA71}" dt="2024-02-06T04:57:24.127" v="944" actId="22"/>
        <pc:sldMkLst>
          <pc:docMk/>
          <pc:sldMk cId="1640587503" sldId="280"/>
        </pc:sldMkLst>
        <pc:spChg chg="del">
          <ac:chgData name="미경 고" userId="15b99b2180f54b10" providerId="LiveId" clId="{C9C29756-DEB1-4BC0-8BFD-76AD222CCA71}" dt="2024-02-06T04:57:22.412" v="943" actId="478"/>
          <ac:spMkLst>
            <pc:docMk/>
            <pc:sldMk cId="1640587503" sldId="280"/>
            <ac:spMk id="6" creationId="{FAB97D67-BD98-23C6-8283-7FCF74624226}"/>
          </ac:spMkLst>
        </pc:spChg>
        <pc:picChg chg="add">
          <ac:chgData name="미경 고" userId="15b99b2180f54b10" providerId="LiveId" clId="{C9C29756-DEB1-4BC0-8BFD-76AD222CCA71}" dt="2024-02-06T04:57:24.127" v="944" actId="22"/>
          <ac:picMkLst>
            <pc:docMk/>
            <pc:sldMk cId="1640587503" sldId="280"/>
            <ac:picMk id="5" creationId="{8B4A1278-7883-890E-4EE4-51F3BD290F26}"/>
          </ac:picMkLst>
        </pc:picChg>
        <pc:picChg chg="del">
          <ac:chgData name="미경 고" userId="15b99b2180f54b10" providerId="LiveId" clId="{C9C29756-DEB1-4BC0-8BFD-76AD222CCA71}" dt="2024-02-06T04:57:19.841" v="942" actId="478"/>
          <ac:picMkLst>
            <pc:docMk/>
            <pc:sldMk cId="1640587503" sldId="280"/>
            <ac:picMk id="1026" creationId="{49562556-42E3-77E8-DBD5-DFFD33D1EE80}"/>
          </ac:picMkLst>
        </pc:picChg>
      </pc:sldChg>
      <pc:sldChg chg="addSp delSp add mod">
        <pc:chgData name="미경 고" userId="15b99b2180f54b10" providerId="LiveId" clId="{C9C29756-DEB1-4BC0-8BFD-76AD222CCA71}" dt="2024-02-06T05:02:20.515" v="974" actId="22"/>
        <pc:sldMkLst>
          <pc:docMk/>
          <pc:sldMk cId="2618306517" sldId="281"/>
        </pc:sldMkLst>
        <pc:picChg chg="add">
          <ac:chgData name="미경 고" userId="15b99b2180f54b10" providerId="LiveId" clId="{C9C29756-DEB1-4BC0-8BFD-76AD222CCA71}" dt="2024-02-06T05:02:20.515" v="974" actId="22"/>
          <ac:picMkLst>
            <pc:docMk/>
            <pc:sldMk cId="2618306517" sldId="281"/>
            <ac:picMk id="5" creationId="{DBD6D07A-BF72-6B0C-A566-2B7312D0F9D1}"/>
          </ac:picMkLst>
        </pc:picChg>
        <pc:picChg chg="del">
          <ac:chgData name="미경 고" userId="15b99b2180f54b10" providerId="LiveId" clId="{C9C29756-DEB1-4BC0-8BFD-76AD222CCA71}" dt="2024-02-06T05:01:44.163" v="973" actId="478"/>
          <ac:picMkLst>
            <pc:docMk/>
            <pc:sldMk cId="2618306517" sldId="281"/>
            <ac:picMk id="9" creationId="{8BF554F7-3D0D-25FD-248D-7D02DA7CC9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36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22:42:1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7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3141F-86FD-43C7-A1C8-9C323A3F045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42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프로젝트</a:t>
            </a:r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610" y="1938440"/>
            <a:ext cx="7926779" cy="1627331"/>
          </a:xfrm>
        </p:spPr>
        <p:txBody>
          <a:bodyPr/>
          <a:lstStyle/>
          <a:p>
            <a:pPr>
              <a:defRPr/>
            </a:pPr>
            <a:r>
              <a:rPr lang="ko-KR" altLang="en-US" sz="4800" dirty="0" err="1"/>
              <a:t>캐글</a:t>
            </a:r>
            <a:r>
              <a:rPr lang="ko-KR" altLang="en-US" sz="4800" dirty="0"/>
              <a:t> 타이타닉</a:t>
            </a:r>
            <a:br>
              <a:rPr lang="en-US" altLang="ko-KR" sz="4800" dirty="0"/>
            </a:br>
            <a:r>
              <a:rPr lang="en-US" altLang="ko-KR" dirty="0"/>
              <a:t>(SVM)</a:t>
            </a:r>
            <a:endParaRPr lang="ko-KR" altLang="en-US" sz="48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5508068" y="4105894"/>
            <a:ext cx="2614653" cy="866445"/>
          </a:xfrm>
        </p:spPr>
        <p:txBody>
          <a:bodyPr anchor="t"/>
          <a:lstStyle/>
          <a:p>
            <a:endParaRPr lang="en-US" altLang="ko-KR" dirty="0"/>
          </a:p>
          <a:p>
            <a:r>
              <a:rPr lang="en-US" altLang="ko-KR" dirty="0"/>
              <a:t>202244042</a:t>
            </a:r>
            <a:r>
              <a:rPr lang="ko-KR" altLang="en-US" dirty="0"/>
              <a:t>  고태경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0E43-4028-E185-58D3-6AE7160F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07116-0C55-CD4E-15A1-21F2177D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D05DA77-1153-7412-A93D-FD6B16C27FBE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D05DA77-1153-7412-A93D-FD6B16C27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1577B1-9FB4-C342-EE85-D702D5FEA8DE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1577B1-9FB4-C342-EE85-D702D5FEA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66A894-FA4C-DE7C-38F5-145677668F36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839200" cy="98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Monotype Sort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4. Fare : </a:t>
            </a:r>
            <a:r>
              <a:rPr lang="ko-KR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결측치는</a:t>
            </a:r>
            <a:r>
              <a:rPr lang="ko-KR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비행기 동급 요금의 중앙값 사용</a:t>
            </a:r>
            <a:endParaRPr lang="ko-KR" altLang="en-US" sz="1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14C29-7607-D67D-0975-EF3C46B66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21270"/>
            <a:ext cx="9144000" cy="2040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8C526D-E527-F9E4-DB7B-7270AF537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61961"/>
            <a:ext cx="9144000" cy="31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0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AE39D-4E46-C7F8-B211-E8BE06B8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E2680-2473-4A56-DD73-34790641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88D7730-8748-710D-3077-AD20109895C9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88D7730-8748-710D-3077-AD2010989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A4E1F67-FFA6-805E-D9C7-DC6D881651A7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A4E1F67-FFA6-805E-D9C7-DC6D88165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F58A16D-D76D-AD18-0B06-642BF0E9DB20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839200" cy="98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Monotype Sort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4. Fare : </a:t>
            </a:r>
            <a:r>
              <a:rPr lang="ko-KR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구간을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개로 나눔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(binning)</a:t>
            </a:r>
            <a:endParaRPr lang="ko-KR" altLang="en-US" sz="1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AEBF9-2192-040A-F9ED-70199658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79154"/>
            <a:ext cx="9144000" cy="28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55F8-16CB-4DDC-4D39-580C0343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4335-9515-B440-8644-868B532A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057E6B-FDF7-FB83-96A8-0A7A234B4D8F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057E6B-FDF7-FB83-96A8-0A7A234B4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DC57ACA-EB92-DC95-D868-E65A3B1B47AA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DC57ACA-EB92-DC95-D868-E65A3B1B4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C926D82-C16C-AE0A-C4BA-934C35EB4F1E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839200" cy="98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Monotype Sort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>
                <a:latin typeface="Courier New" panose="02070309020205020404" pitchFamily="49" charset="0"/>
              </a:rPr>
              <a:t>5. </a:t>
            </a:r>
            <a:r>
              <a:rPr lang="en-US" altLang="ko-KR" kern="0" dirty="0" err="1">
                <a:latin typeface="Courier New" panose="02070309020205020404" pitchFamily="49" charset="0"/>
              </a:rPr>
              <a:t>FamilySize</a:t>
            </a:r>
            <a:r>
              <a:rPr lang="en-US" altLang="ko-KR" kern="0" dirty="0">
                <a:latin typeface="Courier New" panose="02070309020205020404" pitchFamily="49" charset="0"/>
              </a:rPr>
              <a:t> : 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SibSp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+ Parch + 1 (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자기자신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endParaRPr lang="ko-KR" altLang="en-US" sz="1800" kern="0" dirty="0"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BCAE6-CD1D-53F9-7DB7-38E04FEE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185"/>
            <a:ext cx="9144000" cy="28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0213-9EB1-A066-5D88-5E5DDFF7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02C87-D50B-3361-6A28-4234D53E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SVM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C849589-F742-A909-7549-11F23321BFA0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C849589-F742-A909-7549-11F23321B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F21C0FD-8E72-7B29-AFD2-09B12AEAAB3D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F21C0FD-8E72-7B29-AFD2-09B12AEA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6D9A303-70D8-A754-9791-B79BE9F2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59" y="1433474"/>
            <a:ext cx="5744881" cy="4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C0AB-5D52-4BBE-5E6B-1085111F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2E131-79E4-08E0-3896-39A9E40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SVM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BC9D392-62BB-1F6B-2972-09B090C1DD70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BC9D392-62BB-1F6B-2972-09B090C1D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F99BD50-DB3F-1724-81A8-59C97CF3717D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F99BD50-DB3F-1724-81A8-59C97CF3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BD6D07A-BF72-6B0C-A566-2B7312D0F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26" y="1714260"/>
            <a:ext cx="678274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76D0E-19D7-F87F-77FB-F5C1C491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418A6-089E-63F0-53CB-2AB76AC3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K-fold </a:t>
            </a:r>
            <a:r>
              <a:rPr lang="ko-KR" altLang="en-US" dirty="0"/>
              <a:t>교차검증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01A5BC0-A2A7-CFDA-7A32-A74C861B8CC7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01A5BC0-A2A7-CFDA-7A32-A74C861B8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945E9D9-AC1F-025A-4DC7-F3881EA8F503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945E9D9-AC1F-025A-4DC7-F3881EA8F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9646" y="40336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B4A1278-7883-890E-4EE4-51F3BD290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16" y="2952683"/>
            <a:ext cx="72971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798786"/>
          </a:xfrm>
        </p:spPr>
        <p:txBody>
          <a:bodyPr/>
          <a:lstStyle/>
          <a:p>
            <a:r>
              <a:rPr lang="en-US" altLang="ko-KR" dirty="0" err="1"/>
              <a:t>test.csv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train.csv</a:t>
            </a:r>
            <a:endParaRPr lang="en-US" altLang="ko-KR" dirty="0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627264B-CF78-8E47-6D40-78F7AE36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2" y="1844009"/>
            <a:ext cx="3784600" cy="1244600"/>
          </a:xfrm>
          <a:prstGeom prst="rect">
            <a:avLst/>
          </a:prstGeom>
        </p:spPr>
      </p:pic>
      <p:pic>
        <p:nvPicPr>
          <p:cNvPr id="7" name="그림 6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7D65A51E-E77A-79F3-9D26-FFB72782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2" y="3230800"/>
            <a:ext cx="8399673" cy="2496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F54D8-90CD-BC51-0916-E585FBD57B81}"/>
              </a:ext>
            </a:extLst>
          </p:cNvPr>
          <p:cNvSpPr txBox="1"/>
          <p:nvPr/>
        </p:nvSpPr>
        <p:spPr>
          <a:xfrm>
            <a:off x="4572000" y="1195030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Survived : 0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사망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생존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SibSp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siblings / spouses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Parch : parents / children</a:t>
            </a:r>
          </a:p>
        </p:txBody>
      </p:sp>
      <p:pic>
        <p:nvPicPr>
          <p:cNvPr id="13" name="그림 1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CD7903C-7229-A9DF-FAD6-74EC1CDD2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0177"/>
            <a:ext cx="4099034" cy="881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7136-458B-E4EF-CAE4-DC5FEECDC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BADB-3BA2-6D44-0DC9-E45EA6C7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 시각화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F10A7D-DBD3-2B03-0A07-D3D3CCF7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1" y="1289469"/>
            <a:ext cx="8044557" cy="40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0E59-F6D4-3099-7BB6-AAC3F1563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EB8-2EC8-7B39-867F-D0B24887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 시각화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D5FAD-F4B2-DA10-F6C7-DC981AB8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547"/>
            <a:ext cx="4288668" cy="2795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BE93E3-FFD6-F7A1-F54C-6EA4C786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32" y="838201"/>
            <a:ext cx="4656189" cy="2930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D7A3B2-8EA2-9983-8308-B1BE7011D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3" y="3587541"/>
            <a:ext cx="4079966" cy="2569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57E4E1-B935-ADF0-C785-7EFD05A0F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6866"/>
            <a:ext cx="4387924" cy="2795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87315F-5F65-6FE4-239F-183C620C66FF}"/>
              </a:ext>
            </a:extLst>
          </p:cNvPr>
          <p:cNvSpPr txBox="1"/>
          <p:nvPr/>
        </p:nvSpPr>
        <p:spPr>
          <a:xfrm>
            <a:off x="1498003" y="1125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성별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FAABF-2835-5E97-5E69-BC194F6A0896}"/>
              </a:ext>
            </a:extLst>
          </p:cNvPr>
          <p:cNvSpPr txBox="1"/>
          <p:nvPr/>
        </p:nvSpPr>
        <p:spPr>
          <a:xfrm>
            <a:off x="5908113" y="10836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pclass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54BF9-9E33-CA27-F262-F6133DA997F5}"/>
              </a:ext>
            </a:extLst>
          </p:cNvPr>
          <p:cNvSpPr txBox="1"/>
          <p:nvPr/>
        </p:nvSpPr>
        <p:spPr>
          <a:xfrm>
            <a:off x="1724988" y="38232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SibSp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606EA-A2C7-6E06-85AE-B3911EFB4A48}"/>
              </a:ext>
            </a:extLst>
          </p:cNvPr>
          <p:cNvSpPr txBox="1"/>
          <p:nvPr/>
        </p:nvSpPr>
        <p:spPr>
          <a:xfrm>
            <a:off x="5964119" y="37273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Embarked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1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88A9-6547-1192-C258-08B2F716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7CFB-14EF-30CF-8592-72B2DF3A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 (feature vector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4F29D4D-CD86-0CEB-9171-0F5A1CD9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9849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 Name :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호칭 부분만 분리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AutoNum type="arabicPeriod"/>
            </a:pP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D0655-2344-3BD7-DB27-ABBA7F0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4" y="1891081"/>
            <a:ext cx="5668166" cy="914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62DEEB-D8E8-58D7-6B1D-B4E400FA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4" y="2900971"/>
            <a:ext cx="7354326" cy="1752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8DB056-D8A6-0645-05F7-FDA56530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44" y="4664865"/>
            <a:ext cx="3706920" cy="1020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FDB292-9DA0-CFC7-9FA0-68FE235F3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431855"/>
            <a:ext cx="4315382" cy="2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7778-2206-1145-98CD-1F8AFA1F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EC58F-EACB-3E74-392E-0216CEE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933CF22-AA10-C7CE-DE65-3F62902C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9849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2. Sex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남녀를 각각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0, 1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에 매핑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AutoNum type="arabicPeriod"/>
            </a:pP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AF404-AED9-565A-8F54-92D99B3D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60" y="1914098"/>
            <a:ext cx="5420290" cy="40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C787-BBF2-12C8-F8BA-E64593C38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1FE2-640F-0C2D-08E5-2AC7623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F5042A1-BC93-B9DF-779F-36442927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9849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2. 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결측치를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해당 승객 성별의 중앙값으로 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교체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59CB1-A6BA-38AC-EE6E-C21452C3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5805"/>
            <a:ext cx="8839200" cy="12388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D50E9B-A9EF-1509-2E47-CA20BAA3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74684"/>
            <a:ext cx="8534400" cy="28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277E-8BFD-5CDD-53DF-7F2B96B7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3974D-ED12-2020-69F4-33FFE2B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8F2EC21-E311-A839-0E04-63132851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9849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2. 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나이 구간 나누기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977D4-9243-3F4E-E25C-DE875E51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7" b="-5967"/>
          <a:stretch/>
        </p:blipFill>
        <p:spPr>
          <a:xfrm>
            <a:off x="1442801" y="1902079"/>
            <a:ext cx="6258398" cy="51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90853-9779-014A-4D49-6E49C100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BCF6-458C-487B-2AB1-E8D470D2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Feature engineering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2977D54-19AD-FFC4-ECDD-2F3C4806EECC}"/>
                  </a:ext>
                </a:extLst>
              </p14:cNvPr>
              <p14:cNvContentPartPr/>
              <p14:nvPr/>
            </p14:nvContentPartPr>
            <p14:xfrm>
              <a:off x="5614406" y="4406246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2977D54-19AD-FFC4-ECDD-2F3C4806E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406" y="43972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8565D52-FB02-FF6D-8E73-C43591FB1C7F}"/>
                  </a:ext>
                </a:extLst>
              </p14:cNvPr>
              <p14:cNvContentPartPr/>
              <p14:nvPr/>
            </p14:nvContentPartPr>
            <p14:xfrm>
              <a:off x="4798646" y="404264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8565D52-FB02-FF6D-8E73-C43591FB1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0006" y="40340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410C212-0674-C928-2E0E-18806DC24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23" y="1625859"/>
            <a:ext cx="6351568" cy="507974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534E189-BCF7-B8D2-FCE0-8172EF0B96FA}"/>
              </a:ext>
            </a:extLst>
          </p:cNvPr>
          <p:cNvSpPr txBox="1">
            <a:spLocks/>
          </p:cNvSpPr>
          <p:nvPr/>
        </p:nvSpPr>
        <p:spPr bwMode="auto">
          <a:xfrm>
            <a:off x="304800" y="1219200"/>
            <a:ext cx="8839200" cy="98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Monotype Sort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3. EMBARKED : </a:t>
            </a:r>
            <a:r>
              <a:rPr lang="ko-KR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결측치는</a:t>
            </a:r>
            <a:r>
              <a:rPr lang="ko-KR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ko-KR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로 채움</a:t>
            </a:r>
            <a:endParaRPr lang="ko-KR" altLang="en-US" sz="18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51F08B-4D51-7EF1-13F2-B2218105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036" y="1807172"/>
            <a:ext cx="403916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36953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13511</TotalTime>
  <Words>147</Words>
  <Application>Microsoft Office PowerPoint</Application>
  <PresentationFormat>화면 슬라이드 쇼(4:3)</PresentationFormat>
  <Paragraphs>37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Monotype Sorts</vt:lpstr>
      <vt:lpstr>굴림</vt:lpstr>
      <vt:lpstr>Arial</vt:lpstr>
      <vt:lpstr>Courier New</vt:lpstr>
      <vt:lpstr>Times New Roman</vt:lpstr>
      <vt:lpstr>Wingdings</vt:lpstr>
      <vt:lpstr>lab서식</vt:lpstr>
      <vt:lpstr>캐글 타이타닉 (SVM)</vt:lpstr>
      <vt:lpstr>데이터 수집</vt:lpstr>
      <vt:lpstr>데이터 시각화 </vt:lpstr>
      <vt:lpstr>데이터 시각화 </vt:lpstr>
      <vt:lpstr>Feature engineering (feature vector 만들기)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SVM</vt:lpstr>
      <vt:lpstr>SVM</vt:lpstr>
      <vt:lpstr>K-fold 교차검증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미경 고</cp:lastModifiedBy>
  <cp:revision>585</cp:revision>
  <cp:lastPrinted>1998-09-10T20:41:32Z</cp:lastPrinted>
  <dcterms:created xsi:type="dcterms:W3CDTF">1997-09-08T10:52:24Z</dcterms:created>
  <dcterms:modified xsi:type="dcterms:W3CDTF">2024-02-06T05:47:28Z</dcterms:modified>
</cp:coreProperties>
</file>