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FC95A-9F67-7A83-018B-F1F5E322B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2124F-7380-9B36-85B7-252527181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7847C-A2F4-37F7-8865-CB79C3F8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876B-FBC2-4709-ABA2-383DBFFF8B0D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D2A64-0E4D-C549-B1B8-BF6D50B3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6FE44-0301-D21B-EB60-63516FE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4C2E-B5E4-48D0-BFF1-AE19B48D4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0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9CBA1-1E4A-15FA-545A-6F637A1F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62B0DF-9467-641E-6085-B9FAB32EC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1462A-48D0-CC09-6431-6FDBF578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876B-FBC2-4709-ABA2-383DBFFF8B0D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73B16-A639-60F0-42ED-126B4E76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F0890-4113-A18C-832E-D0C6C9A5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4C2E-B5E4-48D0-BFF1-AE19B48D4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D0BE2C-3EFB-E345-027A-C6309F85B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9966CF-0A97-C608-3D34-881601028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50F4C-8CAA-6939-8C2A-9793BFFA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876B-FBC2-4709-ABA2-383DBFFF8B0D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73B99-852E-C378-ABFB-79425627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F1724-4B01-D0A9-1278-14644036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4C2E-B5E4-48D0-BFF1-AE19B48D4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4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AE564-521B-A6AB-38E1-9B53FAE7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41713-3E3D-CAB8-42ED-EEB15118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3C2F0-E8BB-3C62-5336-C6255225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876B-FBC2-4709-ABA2-383DBFFF8B0D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00994-873E-87B3-EF9B-6080F96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F36EA-0411-D142-C951-4357925C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4C2E-B5E4-48D0-BFF1-AE19B48D4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FE8DD-B9A2-8D7B-679B-E08488AA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BC69B-C548-C94B-89ED-40F0532D5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BFBD0-70C3-EE95-3473-853D872C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876B-FBC2-4709-ABA2-383DBFFF8B0D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0016D-CF3B-9CE2-B15F-F5539F8E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77BC8-3BB8-E247-DC38-B2206205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4C2E-B5E4-48D0-BFF1-AE19B48D4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2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A43A3-2307-B537-9977-F05F3227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811CF-7330-9600-E010-000FB2A75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21D214-1CF2-A1CB-81C4-D266F8979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D18D8-EA0F-47A0-5954-BE37181C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876B-FBC2-4709-ABA2-383DBFFF8B0D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FF0C2-15C7-7A33-196E-8ACCC916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38C603-9B30-5332-B5C4-A69728EA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4C2E-B5E4-48D0-BFF1-AE19B48D4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7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93653-1002-1020-6EDF-1D5D5E4C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11FB8-880F-A1EB-C97C-DB95AEC9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01843-7E84-16C4-5254-2F750263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0BF0AD-0BEC-8AC1-B692-E042DF141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7D7741-4282-AC10-32DD-B4D6328A3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3A42FA-CA25-AAD9-32B0-40B298CF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876B-FBC2-4709-ABA2-383DBFFF8B0D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7386E1-AC9E-7A52-2208-7BE5E35D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6CA3FE-3577-21CF-9FE6-A680E526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4C2E-B5E4-48D0-BFF1-AE19B48D4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75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72193-ED29-2543-E86E-7B59394D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8A07AC-C692-3B97-1AAD-7FA1C2C1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876B-FBC2-4709-ABA2-383DBFFF8B0D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3B552B-8229-3F8A-526A-BAB4C924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D0B11-F4F8-C94E-6022-32A0E4E2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4C2E-B5E4-48D0-BFF1-AE19B48D4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2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457692-4CDC-212E-E4EE-AD7BC9AE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876B-FBC2-4709-ABA2-383DBFFF8B0D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25CDCE-6321-DB61-2791-86DA7ED4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DA1262-4632-935F-9F2E-D00EF127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4C2E-B5E4-48D0-BFF1-AE19B48D4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4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723BC-5C0F-3404-30ED-B6A20A27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4E7BF-C00E-F17D-7AD5-9A0F0146E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F4315F-F752-4B6E-775D-EE3FE2C89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658B7C-5E8C-3A54-3F09-5F617A2B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876B-FBC2-4709-ABA2-383DBFFF8B0D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C6998-43CC-6652-EA63-2DF01639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9F1BB-6CD9-726C-31EA-7EF8FB31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4C2E-B5E4-48D0-BFF1-AE19B48D4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9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43330-188F-EDED-5C47-C3024E1C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9441B-31CE-167E-9270-C755A9490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2E6E25-D2DC-AB34-EEC0-A85BDAA48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0FA06-4470-EA8D-1939-5EDD68A0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876B-FBC2-4709-ABA2-383DBFFF8B0D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5F697-4B72-B78D-0D96-B90D0E7D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D1E889-4DC7-D906-E631-1BDF6C55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4C2E-B5E4-48D0-BFF1-AE19B48D4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72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EC8225-6447-9D05-C521-995D1A08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DE1AB-B7DC-1EE4-8B4E-0737D7D7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EE783-F553-7761-BA2C-5E2F3C58F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23876B-FBC2-4709-ABA2-383DBFFF8B0D}" type="datetimeFigureOut">
              <a:rPr lang="ko-KR" altLang="en-US" smtClean="0"/>
              <a:t>2024-03-03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5DA29-3939-ABAE-CD83-85A5895A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AF888-BBCA-4BF7-F81E-A39921A28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F4C2E-B5E4-48D0-BFF1-AE19B48D4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BA4E3-4386-5955-F31C-FC0DEB3E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5428EF02-D863-D768-D35E-601DF4F1FBFC}"/>
              </a:ext>
            </a:extLst>
          </p:cNvPr>
          <p:cNvGrpSpPr/>
          <p:nvPr/>
        </p:nvGrpSpPr>
        <p:grpSpPr>
          <a:xfrm>
            <a:off x="248786" y="235828"/>
            <a:ext cx="11692906" cy="6385487"/>
            <a:chOff x="373178" y="353741"/>
            <a:chExt cx="17539359" cy="9578231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8EE69CA-9BBB-C75D-0F40-A263781A1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DED7D1B7-6CF3-23A7-A043-96B045269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CCB352C-C568-669D-7829-73D4EFC0D2E9}"/>
              </a:ext>
            </a:extLst>
          </p:cNvPr>
          <p:cNvGrpSpPr/>
          <p:nvPr/>
        </p:nvGrpSpPr>
        <p:grpSpPr>
          <a:xfrm>
            <a:off x="477737" y="235828"/>
            <a:ext cx="497788" cy="6385487"/>
            <a:chOff x="716606" y="353741"/>
            <a:chExt cx="746682" cy="9578231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988FF6A3-10C2-DC81-DD9A-D9F0F14FD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6A43282D-7683-B608-5D3D-28526D904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306B1AF-A909-7E7F-CAAB-063CDEB5FAB6}"/>
              </a:ext>
            </a:extLst>
          </p:cNvPr>
          <p:cNvGrpSpPr/>
          <p:nvPr/>
        </p:nvGrpSpPr>
        <p:grpSpPr>
          <a:xfrm>
            <a:off x="248786" y="235828"/>
            <a:ext cx="593463" cy="6385487"/>
            <a:chOff x="373178" y="353741"/>
            <a:chExt cx="890195" cy="9578231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6C5EE1B5-BDB5-6827-F7A2-884118F8F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066191E6-45CF-9B62-55BD-42A7B4CFB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89A6C1E5-2BEB-A7E3-9933-14BA111532C7}"/>
              </a:ext>
            </a:extLst>
          </p:cNvPr>
          <p:cNvGrpSpPr/>
          <p:nvPr/>
        </p:nvGrpSpPr>
        <p:grpSpPr>
          <a:xfrm>
            <a:off x="424350" y="1669429"/>
            <a:ext cx="389497" cy="389497"/>
            <a:chOff x="636525" y="2504143"/>
            <a:chExt cx="584245" cy="584245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BD081F79-3834-1D17-308E-F3C17FB9C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F2AB8E3F-C7F4-19AB-072C-612E533B2B7A}"/>
              </a:ext>
            </a:extLst>
          </p:cNvPr>
          <p:cNvGrpSpPr/>
          <p:nvPr/>
        </p:nvGrpSpPr>
        <p:grpSpPr>
          <a:xfrm>
            <a:off x="424350" y="2231532"/>
            <a:ext cx="389497" cy="389497"/>
            <a:chOff x="636525" y="3347298"/>
            <a:chExt cx="584245" cy="584245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4D504CDA-82E9-163C-14DD-A56D48AC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9C729F1-A722-069E-C4DF-65DC93DBD250}"/>
              </a:ext>
            </a:extLst>
          </p:cNvPr>
          <p:cNvGrpSpPr/>
          <p:nvPr/>
        </p:nvGrpSpPr>
        <p:grpSpPr>
          <a:xfrm>
            <a:off x="424350" y="3917841"/>
            <a:ext cx="389497" cy="389497"/>
            <a:chOff x="636525" y="5876761"/>
            <a:chExt cx="584245" cy="58424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7E525B92-52A3-9971-02E9-8DB9D16B6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D6F09BC6-D387-8478-B561-C6099770DD04}"/>
              </a:ext>
            </a:extLst>
          </p:cNvPr>
          <p:cNvGrpSpPr/>
          <p:nvPr/>
        </p:nvGrpSpPr>
        <p:grpSpPr>
          <a:xfrm>
            <a:off x="424350" y="2793635"/>
            <a:ext cx="389497" cy="389497"/>
            <a:chOff x="636525" y="4190452"/>
            <a:chExt cx="584245" cy="584245"/>
          </a:xfrm>
        </p:grpSpPr>
        <p:pic>
          <p:nvPicPr>
            <p:cNvPr id="24" name="Object 23">
              <a:extLst>
                <a:ext uri="{FF2B5EF4-FFF2-40B4-BE49-F238E27FC236}">
                  <a16:creationId xmlns:a16="http://schemas.microsoft.com/office/drawing/2014/main" id="{9C7F64DF-CADA-A192-3DC2-4A6630AFE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5AA004A-1054-F480-29FF-0925E0254872}"/>
              </a:ext>
            </a:extLst>
          </p:cNvPr>
          <p:cNvGrpSpPr/>
          <p:nvPr/>
        </p:nvGrpSpPr>
        <p:grpSpPr>
          <a:xfrm>
            <a:off x="424350" y="3355738"/>
            <a:ext cx="389497" cy="389497"/>
            <a:chOff x="636525" y="5033607"/>
            <a:chExt cx="584245" cy="584245"/>
          </a:xfrm>
        </p:grpSpPr>
        <p:pic>
          <p:nvPicPr>
            <p:cNvPr id="27" name="Object 26">
              <a:extLst>
                <a:ext uri="{FF2B5EF4-FFF2-40B4-BE49-F238E27FC236}">
                  <a16:creationId xmlns:a16="http://schemas.microsoft.com/office/drawing/2014/main" id="{4C110D83-EAD5-78A4-A481-48B2C47E1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>
            <a:extLst>
              <a:ext uri="{FF2B5EF4-FFF2-40B4-BE49-F238E27FC236}">
                <a16:creationId xmlns:a16="http://schemas.microsoft.com/office/drawing/2014/main" id="{BBA76B34-2A5B-9053-B33E-5F1F8E426C01}"/>
              </a:ext>
            </a:extLst>
          </p:cNvPr>
          <p:cNvGrpSpPr/>
          <p:nvPr/>
        </p:nvGrpSpPr>
        <p:grpSpPr>
          <a:xfrm>
            <a:off x="460369" y="2262066"/>
            <a:ext cx="317460" cy="317460"/>
            <a:chOff x="690553" y="3393099"/>
            <a:chExt cx="476190" cy="476190"/>
          </a:xfrm>
        </p:grpSpPr>
        <p:pic>
          <p:nvPicPr>
            <p:cNvPr id="30" name="Object 29">
              <a:extLst>
                <a:ext uri="{FF2B5EF4-FFF2-40B4-BE49-F238E27FC236}">
                  <a16:creationId xmlns:a16="http://schemas.microsoft.com/office/drawing/2014/main" id="{D277747E-DD89-2008-2D84-B65BC103E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02E25F39-64A2-EFF6-B658-267946505BAC}"/>
              </a:ext>
            </a:extLst>
          </p:cNvPr>
          <p:cNvGrpSpPr/>
          <p:nvPr/>
        </p:nvGrpSpPr>
        <p:grpSpPr>
          <a:xfrm>
            <a:off x="460369" y="1702599"/>
            <a:ext cx="317460" cy="317460"/>
            <a:chOff x="690553" y="2553899"/>
            <a:chExt cx="476190" cy="476190"/>
          </a:xfrm>
        </p:grpSpPr>
        <p:pic>
          <p:nvPicPr>
            <p:cNvPr id="33" name="Object 32">
              <a:extLst>
                <a:ext uri="{FF2B5EF4-FFF2-40B4-BE49-F238E27FC236}">
                  <a16:creationId xmlns:a16="http://schemas.microsoft.com/office/drawing/2014/main" id="{9BAA0AC1-0802-9B9B-112C-E06CB44CE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>
            <a:extLst>
              <a:ext uri="{FF2B5EF4-FFF2-40B4-BE49-F238E27FC236}">
                <a16:creationId xmlns:a16="http://schemas.microsoft.com/office/drawing/2014/main" id="{7B0B8734-818E-D821-2804-A6276C4C792C}"/>
              </a:ext>
            </a:extLst>
          </p:cNvPr>
          <p:cNvGrpSpPr/>
          <p:nvPr/>
        </p:nvGrpSpPr>
        <p:grpSpPr>
          <a:xfrm>
            <a:off x="460369" y="3940465"/>
            <a:ext cx="317460" cy="317460"/>
            <a:chOff x="690553" y="5910697"/>
            <a:chExt cx="476190" cy="476190"/>
          </a:xfrm>
        </p:grpSpPr>
        <p:pic>
          <p:nvPicPr>
            <p:cNvPr id="36" name="Object 35">
              <a:extLst>
                <a:ext uri="{FF2B5EF4-FFF2-40B4-BE49-F238E27FC236}">
                  <a16:creationId xmlns:a16="http://schemas.microsoft.com/office/drawing/2014/main" id="{2F04845A-696D-63FE-FC60-39990A530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>
            <a:extLst>
              <a:ext uri="{FF2B5EF4-FFF2-40B4-BE49-F238E27FC236}">
                <a16:creationId xmlns:a16="http://schemas.microsoft.com/office/drawing/2014/main" id="{5C250970-8724-AB37-E0B4-2C9883606982}"/>
              </a:ext>
            </a:extLst>
          </p:cNvPr>
          <p:cNvGrpSpPr/>
          <p:nvPr/>
        </p:nvGrpSpPr>
        <p:grpSpPr>
          <a:xfrm>
            <a:off x="460369" y="3388360"/>
            <a:ext cx="317460" cy="317460"/>
            <a:chOff x="690553" y="5082540"/>
            <a:chExt cx="476190" cy="476190"/>
          </a:xfrm>
        </p:grpSpPr>
        <p:pic>
          <p:nvPicPr>
            <p:cNvPr id="39" name="Object 38">
              <a:extLst>
                <a:ext uri="{FF2B5EF4-FFF2-40B4-BE49-F238E27FC236}">
                  <a16:creationId xmlns:a16="http://schemas.microsoft.com/office/drawing/2014/main" id="{E833AC43-29B4-7252-1688-B37B2A3DA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>
            <a:extLst>
              <a:ext uri="{FF2B5EF4-FFF2-40B4-BE49-F238E27FC236}">
                <a16:creationId xmlns:a16="http://schemas.microsoft.com/office/drawing/2014/main" id="{8421CC32-2269-CAFC-8CB5-6808D5FA1FA6}"/>
              </a:ext>
            </a:extLst>
          </p:cNvPr>
          <p:cNvGrpSpPr/>
          <p:nvPr/>
        </p:nvGrpSpPr>
        <p:grpSpPr>
          <a:xfrm>
            <a:off x="460369" y="2821532"/>
            <a:ext cx="317460" cy="317460"/>
            <a:chOff x="690553" y="4232298"/>
            <a:chExt cx="476190" cy="476190"/>
          </a:xfrm>
        </p:grpSpPr>
        <p:pic>
          <p:nvPicPr>
            <p:cNvPr id="42" name="Object 41">
              <a:extLst>
                <a:ext uri="{FF2B5EF4-FFF2-40B4-BE49-F238E27FC236}">
                  <a16:creationId xmlns:a16="http://schemas.microsoft.com/office/drawing/2014/main" id="{29619B35-1203-272C-B100-CBBDF71AC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>
            <a:extLst>
              <a:ext uri="{FF2B5EF4-FFF2-40B4-BE49-F238E27FC236}">
                <a16:creationId xmlns:a16="http://schemas.microsoft.com/office/drawing/2014/main" id="{FF42753B-A1B1-BCAC-34CF-100953539A85}"/>
              </a:ext>
            </a:extLst>
          </p:cNvPr>
          <p:cNvGrpSpPr/>
          <p:nvPr/>
        </p:nvGrpSpPr>
        <p:grpSpPr>
          <a:xfrm>
            <a:off x="11668052" y="372910"/>
            <a:ext cx="85927" cy="85927"/>
            <a:chOff x="17502078" y="559365"/>
            <a:chExt cx="128890" cy="128890"/>
          </a:xfrm>
        </p:grpSpPr>
        <p:pic>
          <p:nvPicPr>
            <p:cNvPr id="45" name="Object 44">
              <a:extLst>
                <a:ext uri="{FF2B5EF4-FFF2-40B4-BE49-F238E27FC236}">
                  <a16:creationId xmlns:a16="http://schemas.microsoft.com/office/drawing/2014/main" id="{21CD09CE-289A-F229-3772-81C10D6D8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5" name="그룹 1015">
            <a:extLst>
              <a:ext uri="{FF2B5EF4-FFF2-40B4-BE49-F238E27FC236}">
                <a16:creationId xmlns:a16="http://schemas.microsoft.com/office/drawing/2014/main" id="{F94D8126-297F-C0ED-CC14-D582EE5F9FF6}"/>
              </a:ext>
            </a:extLst>
          </p:cNvPr>
          <p:cNvGrpSpPr/>
          <p:nvPr/>
        </p:nvGrpSpPr>
        <p:grpSpPr>
          <a:xfrm>
            <a:off x="11558219" y="372910"/>
            <a:ext cx="85927" cy="85927"/>
            <a:chOff x="17337328" y="559365"/>
            <a:chExt cx="128890" cy="128890"/>
          </a:xfrm>
        </p:grpSpPr>
        <p:pic>
          <p:nvPicPr>
            <p:cNvPr id="48" name="Object 47">
              <a:extLst>
                <a:ext uri="{FF2B5EF4-FFF2-40B4-BE49-F238E27FC236}">
                  <a16:creationId xmlns:a16="http://schemas.microsoft.com/office/drawing/2014/main" id="{79341895-51D1-AF0C-DCED-07EE8FB43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6" name="그룹 1016">
            <a:extLst>
              <a:ext uri="{FF2B5EF4-FFF2-40B4-BE49-F238E27FC236}">
                <a16:creationId xmlns:a16="http://schemas.microsoft.com/office/drawing/2014/main" id="{1DA016F6-369E-DE45-5183-83888845F74A}"/>
              </a:ext>
            </a:extLst>
          </p:cNvPr>
          <p:cNvGrpSpPr/>
          <p:nvPr/>
        </p:nvGrpSpPr>
        <p:grpSpPr>
          <a:xfrm>
            <a:off x="11448385" y="372910"/>
            <a:ext cx="85927" cy="85927"/>
            <a:chOff x="17172578" y="559365"/>
            <a:chExt cx="128890" cy="128890"/>
          </a:xfrm>
        </p:grpSpPr>
        <p:pic>
          <p:nvPicPr>
            <p:cNvPr id="51" name="Object 50">
              <a:extLst>
                <a:ext uri="{FF2B5EF4-FFF2-40B4-BE49-F238E27FC236}">
                  <a16:creationId xmlns:a16="http://schemas.microsoft.com/office/drawing/2014/main" id="{681ABA24-68B2-15F3-6F9F-365761604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7" name="그룹 1017">
            <a:extLst>
              <a:ext uri="{FF2B5EF4-FFF2-40B4-BE49-F238E27FC236}">
                <a16:creationId xmlns:a16="http://schemas.microsoft.com/office/drawing/2014/main" id="{27C0A0F4-3650-BAEB-6A85-D558CCC4194B}"/>
              </a:ext>
            </a:extLst>
          </p:cNvPr>
          <p:cNvGrpSpPr/>
          <p:nvPr/>
        </p:nvGrpSpPr>
        <p:grpSpPr>
          <a:xfrm>
            <a:off x="424350" y="1669429"/>
            <a:ext cx="389497" cy="389497"/>
            <a:chOff x="636525" y="2504143"/>
            <a:chExt cx="584245" cy="584245"/>
          </a:xfrm>
        </p:grpSpPr>
        <p:pic>
          <p:nvPicPr>
            <p:cNvPr id="54" name="Object 53">
              <a:extLst>
                <a:ext uri="{FF2B5EF4-FFF2-40B4-BE49-F238E27FC236}">
                  <a16:creationId xmlns:a16="http://schemas.microsoft.com/office/drawing/2014/main" id="{D6D20528-2A5E-92F3-C724-7CF1D202C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18" name="그룹 1018">
            <a:extLst>
              <a:ext uri="{FF2B5EF4-FFF2-40B4-BE49-F238E27FC236}">
                <a16:creationId xmlns:a16="http://schemas.microsoft.com/office/drawing/2014/main" id="{3D6BB6E7-ED44-6ABA-47D5-A0C2440D49D9}"/>
              </a:ext>
            </a:extLst>
          </p:cNvPr>
          <p:cNvGrpSpPr/>
          <p:nvPr/>
        </p:nvGrpSpPr>
        <p:grpSpPr>
          <a:xfrm>
            <a:off x="424350" y="2231532"/>
            <a:ext cx="389497" cy="389497"/>
            <a:chOff x="636525" y="3347298"/>
            <a:chExt cx="584245" cy="584245"/>
          </a:xfrm>
        </p:grpSpPr>
        <p:pic>
          <p:nvPicPr>
            <p:cNvPr id="57" name="Object 56">
              <a:extLst>
                <a:ext uri="{FF2B5EF4-FFF2-40B4-BE49-F238E27FC236}">
                  <a16:creationId xmlns:a16="http://schemas.microsoft.com/office/drawing/2014/main" id="{8A9F93A5-E5AB-DFB1-5999-6307386D7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19" name="그룹 1019">
            <a:extLst>
              <a:ext uri="{FF2B5EF4-FFF2-40B4-BE49-F238E27FC236}">
                <a16:creationId xmlns:a16="http://schemas.microsoft.com/office/drawing/2014/main" id="{E67AC6B7-0A10-B111-220D-1400EE68E868}"/>
              </a:ext>
            </a:extLst>
          </p:cNvPr>
          <p:cNvGrpSpPr/>
          <p:nvPr/>
        </p:nvGrpSpPr>
        <p:grpSpPr>
          <a:xfrm>
            <a:off x="477737" y="1713247"/>
            <a:ext cx="317460" cy="317460"/>
            <a:chOff x="716606" y="2569870"/>
            <a:chExt cx="476190" cy="476190"/>
          </a:xfrm>
        </p:grpSpPr>
        <p:pic>
          <p:nvPicPr>
            <p:cNvPr id="60" name="Object 59">
              <a:extLst>
                <a:ext uri="{FF2B5EF4-FFF2-40B4-BE49-F238E27FC236}">
                  <a16:creationId xmlns:a16="http://schemas.microsoft.com/office/drawing/2014/main" id="{C3FDA9A6-FEC1-8799-96FC-ECECD3B10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6606" y="2569870"/>
              <a:ext cx="476190" cy="476190"/>
            </a:xfrm>
            <a:prstGeom prst="rect">
              <a:avLst/>
            </a:prstGeom>
          </p:spPr>
        </p:pic>
      </p:grpSp>
      <p:grpSp>
        <p:nvGrpSpPr>
          <p:cNvPr id="1020" name="그룹 1020">
            <a:extLst>
              <a:ext uri="{FF2B5EF4-FFF2-40B4-BE49-F238E27FC236}">
                <a16:creationId xmlns:a16="http://schemas.microsoft.com/office/drawing/2014/main" id="{30D48971-90FC-DFAF-C49A-0838C2E73C24}"/>
              </a:ext>
            </a:extLst>
          </p:cNvPr>
          <p:cNvGrpSpPr/>
          <p:nvPr/>
        </p:nvGrpSpPr>
        <p:grpSpPr>
          <a:xfrm>
            <a:off x="424350" y="3917841"/>
            <a:ext cx="389497" cy="389497"/>
            <a:chOff x="636525" y="5876761"/>
            <a:chExt cx="584245" cy="584245"/>
          </a:xfrm>
        </p:grpSpPr>
        <p:pic>
          <p:nvPicPr>
            <p:cNvPr id="63" name="Object 62">
              <a:extLst>
                <a:ext uri="{FF2B5EF4-FFF2-40B4-BE49-F238E27FC236}">
                  <a16:creationId xmlns:a16="http://schemas.microsoft.com/office/drawing/2014/main" id="{29714F25-0AF5-04F8-6C34-3E30FC9CC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21" name="그룹 1021">
            <a:extLst>
              <a:ext uri="{FF2B5EF4-FFF2-40B4-BE49-F238E27FC236}">
                <a16:creationId xmlns:a16="http://schemas.microsoft.com/office/drawing/2014/main" id="{D4699A92-52D8-458C-8E8B-05B3E0460FEC}"/>
              </a:ext>
            </a:extLst>
          </p:cNvPr>
          <p:cNvGrpSpPr/>
          <p:nvPr/>
        </p:nvGrpSpPr>
        <p:grpSpPr>
          <a:xfrm>
            <a:off x="424350" y="2778937"/>
            <a:ext cx="389497" cy="389497"/>
            <a:chOff x="636525" y="4168405"/>
            <a:chExt cx="584245" cy="584245"/>
          </a:xfrm>
        </p:grpSpPr>
        <p:pic>
          <p:nvPicPr>
            <p:cNvPr id="66" name="Object 65">
              <a:extLst>
                <a:ext uri="{FF2B5EF4-FFF2-40B4-BE49-F238E27FC236}">
                  <a16:creationId xmlns:a16="http://schemas.microsoft.com/office/drawing/2014/main" id="{6342EAC1-F311-C458-E98E-4DA93C7DE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4168405"/>
              <a:ext cx="584245" cy="584245"/>
            </a:xfrm>
            <a:prstGeom prst="rect">
              <a:avLst/>
            </a:prstGeom>
          </p:spPr>
        </p:pic>
      </p:grpSp>
      <p:grpSp>
        <p:nvGrpSpPr>
          <p:cNvPr id="1022" name="그룹 1022">
            <a:extLst>
              <a:ext uri="{FF2B5EF4-FFF2-40B4-BE49-F238E27FC236}">
                <a16:creationId xmlns:a16="http://schemas.microsoft.com/office/drawing/2014/main" id="{F1EA108E-5204-3E28-BF27-99625FB7EE81}"/>
              </a:ext>
            </a:extLst>
          </p:cNvPr>
          <p:cNvGrpSpPr/>
          <p:nvPr/>
        </p:nvGrpSpPr>
        <p:grpSpPr>
          <a:xfrm>
            <a:off x="424350" y="3355738"/>
            <a:ext cx="389497" cy="389497"/>
            <a:chOff x="636525" y="5033607"/>
            <a:chExt cx="584245" cy="584245"/>
          </a:xfrm>
        </p:grpSpPr>
        <p:pic>
          <p:nvPicPr>
            <p:cNvPr id="69" name="Object 68">
              <a:extLst>
                <a:ext uri="{FF2B5EF4-FFF2-40B4-BE49-F238E27FC236}">
                  <a16:creationId xmlns:a16="http://schemas.microsoft.com/office/drawing/2014/main" id="{4AC8174D-3FED-7B96-DF94-5A5B194C5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23" name="그룹 1023">
            <a:extLst>
              <a:ext uri="{FF2B5EF4-FFF2-40B4-BE49-F238E27FC236}">
                <a16:creationId xmlns:a16="http://schemas.microsoft.com/office/drawing/2014/main" id="{DD4821A8-6033-B535-A6C7-C6BE537D2A79}"/>
              </a:ext>
            </a:extLst>
          </p:cNvPr>
          <p:cNvGrpSpPr/>
          <p:nvPr/>
        </p:nvGrpSpPr>
        <p:grpSpPr>
          <a:xfrm>
            <a:off x="477737" y="3398066"/>
            <a:ext cx="317460" cy="317460"/>
            <a:chOff x="716606" y="5097099"/>
            <a:chExt cx="476190" cy="476190"/>
          </a:xfrm>
        </p:grpSpPr>
        <p:pic>
          <p:nvPicPr>
            <p:cNvPr id="72" name="Object 71">
              <a:extLst>
                <a:ext uri="{FF2B5EF4-FFF2-40B4-BE49-F238E27FC236}">
                  <a16:creationId xmlns:a16="http://schemas.microsoft.com/office/drawing/2014/main" id="{F4616E40-A902-B99D-FA5E-88B0695F1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6606" y="5097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24" name="그룹 1024">
            <a:extLst>
              <a:ext uri="{FF2B5EF4-FFF2-40B4-BE49-F238E27FC236}">
                <a16:creationId xmlns:a16="http://schemas.microsoft.com/office/drawing/2014/main" id="{776C3A5C-A5FD-3AC8-309E-BA04E74CEFAD}"/>
              </a:ext>
            </a:extLst>
          </p:cNvPr>
          <p:cNvGrpSpPr/>
          <p:nvPr/>
        </p:nvGrpSpPr>
        <p:grpSpPr>
          <a:xfrm>
            <a:off x="477737" y="3961659"/>
            <a:ext cx="317460" cy="317460"/>
            <a:chOff x="716606" y="5942488"/>
            <a:chExt cx="476190" cy="476190"/>
          </a:xfrm>
        </p:grpSpPr>
        <p:pic>
          <p:nvPicPr>
            <p:cNvPr id="75" name="Object 74">
              <a:extLst>
                <a:ext uri="{FF2B5EF4-FFF2-40B4-BE49-F238E27FC236}">
                  <a16:creationId xmlns:a16="http://schemas.microsoft.com/office/drawing/2014/main" id="{FBB2CB6F-2EA3-B0F4-0891-9D25E07F8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6606" y="5942488"/>
              <a:ext cx="476190" cy="476190"/>
            </a:xfrm>
            <a:prstGeom prst="rect">
              <a:avLst/>
            </a:prstGeom>
          </p:spPr>
        </p:pic>
      </p:grpSp>
      <p:grpSp>
        <p:nvGrpSpPr>
          <p:cNvPr id="1025" name="그룹 1025">
            <a:extLst>
              <a:ext uri="{FF2B5EF4-FFF2-40B4-BE49-F238E27FC236}">
                <a16:creationId xmlns:a16="http://schemas.microsoft.com/office/drawing/2014/main" id="{2686590B-A64B-26AE-1BAC-9FA0D671CAE4}"/>
              </a:ext>
            </a:extLst>
          </p:cNvPr>
          <p:cNvGrpSpPr/>
          <p:nvPr/>
        </p:nvGrpSpPr>
        <p:grpSpPr>
          <a:xfrm>
            <a:off x="460369" y="2274605"/>
            <a:ext cx="317460" cy="317460"/>
            <a:chOff x="690553" y="3411907"/>
            <a:chExt cx="476190" cy="476190"/>
          </a:xfrm>
        </p:grpSpPr>
        <p:pic>
          <p:nvPicPr>
            <p:cNvPr id="78" name="Object 77">
              <a:extLst>
                <a:ext uri="{FF2B5EF4-FFF2-40B4-BE49-F238E27FC236}">
                  <a16:creationId xmlns:a16="http://schemas.microsoft.com/office/drawing/2014/main" id="{ECE9DD04-5E2C-4A78-CC62-E67BD8A50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3411907"/>
              <a:ext cx="476190" cy="476190"/>
            </a:xfrm>
            <a:prstGeom prst="rect">
              <a:avLst/>
            </a:prstGeom>
          </p:spPr>
        </p:pic>
      </p:grpSp>
      <p:grpSp>
        <p:nvGrpSpPr>
          <p:cNvPr id="1026" name="그룹 1026">
            <a:extLst>
              <a:ext uri="{FF2B5EF4-FFF2-40B4-BE49-F238E27FC236}">
                <a16:creationId xmlns:a16="http://schemas.microsoft.com/office/drawing/2014/main" id="{582E99A9-9CCE-E4CF-57F1-93F86128BA31}"/>
              </a:ext>
            </a:extLst>
          </p:cNvPr>
          <p:cNvGrpSpPr/>
          <p:nvPr/>
        </p:nvGrpSpPr>
        <p:grpSpPr>
          <a:xfrm>
            <a:off x="470683" y="2793766"/>
            <a:ext cx="317460" cy="317460"/>
            <a:chOff x="706024" y="4190649"/>
            <a:chExt cx="476190" cy="476190"/>
          </a:xfrm>
        </p:grpSpPr>
        <p:pic>
          <p:nvPicPr>
            <p:cNvPr id="81" name="Object 80">
              <a:extLst>
                <a:ext uri="{FF2B5EF4-FFF2-40B4-BE49-F238E27FC236}">
                  <a16:creationId xmlns:a16="http://schemas.microsoft.com/office/drawing/2014/main" id="{36D02490-67FB-70E4-0119-457DC145F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6024" y="4190649"/>
              <a:ext cx="476190" cy="476190"/>
            </a:xfrm>
            <a:prstGeom prst="rect">
              <a:avLst/>
            </a:prstGeom>
          </p:spPr>
        </p:pic>
      </p:grpSp>
      <p:grpSp>
        <p:nvGrpSpPr>
          <p:cNvPr id="1027" name="그룹 1027">
            <a:extLst>
              <a:ext uri="{FF2B5EF4-FFF2-40B4-BE49-F238E27FC236}">
                <a16:creationId xmlns:a16="http://schemas.microsoft.com/office/drawing/2014/main" id="{D835304C-C954-9D46-C30A-1EA37263685F}"/>
              </a:ext>
            </a:extLst>
          </p:cNvPr>
          <p:cNvGrpSpPr/>
          <p:nvPr/>
        </p:nvGrpSpPr>
        <p:grpSpPr>
          <a:xfrm>
            <a:off x="460369" y="2801560"/>
            <a:ext cx="317460" cy="317460"/>
            <a:chOff x="690553" y="4202340"/>
            <a:chExt cx="476190" cy="476190"/>
          </a:xfrm>
        </p:grpSpPr>
        <p:pic>
          <p:nvPicPr>
            <p:cNvPr id="84" name="Object 83">
              <a:extLst>
                <a:ext uri="{FF2B5EF4-FFF2-40B4-BE49-F238E27FC236}">
                  <a16:creationId xmlns:a16="http://schemas.microsoft.com/office/drawing/2014/main" id="{BD8FE89E-639B-970B-0B30-C808EC5AD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42023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28" name="그룹 1028">
            <a:extLst>
              <a:ext uri="{FF2B5EF4-FFF2-40B4-BE49-F238E27FC236}">
                <a16:creationId xmlns:a16="http://schemas.microsoft.com/office/drawing/2014/main" id="{B75D697E-8EAC-11D7-E62D-2DB02DA4EB0C}"/>
              </a:ext>
            </a:extLst>
          </p:cNvPr>
          <p:cNvGrpSpPr/>
          <p:nvPr/>
        </p:nvGrpSpPr>
        <p:grpSpPr>
          <a:xfrm>
            <a:off x="477737" y="3946317"/>
            <a:ext cx="317460" cy="317460"/>
            <a:chOff x="716606" y="5919475"/>
            <a:chExt cx="476190" cy="476190"/>
          </a:xfrm>
        </p:grpSpPr>
        <p:pic>
          <p:nvPicPr>
            <p:cNvPr id="87" name="Object 86">
              <a:extLst>
                <a:ext uri="{FF2B5EF4-FFF2-40B4-BE49-F238E27FC236}">
                  <a16:creationId xmlns:a16="http://schemas.microsoft.com/office/drawing/2014/main" id="{AC26D0D6-9D47-525C-02A0-A4AE9B68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6606" y="5919475"/>
              <a:ext cx="476190" cy="476190"/>
            </a:xfrm>
            <a:prstGeom prst="rect">
              <a:avLst/>
            </a:prstGeom>
          </p:spPr>
        </p:pic>
      </p:grpSp>
      <p:grpSp>
        <p:nvGrpSpPr>
          <p:cNvPr id="1029" name="그룹 1029">
            <a:extLst>
              <a:ext uri="{FF2B5EF4-FFF2-40B4-BE49-F238E27FC236}">
                <a16:creationId xmlns:a16="http://schemas.microsoft.com/office/drawing/2014/main" id="{61DFF3B3-26D8-CA42-6442-4E3D57E5A380}"/>
              </a:ext>
            </a:extLst>
          </p:cNvPr>
          <p:cNvGrpSpPr/>
          <p:nvPr/>
        </p:nvGrpSpPr>
        <p:grpSpPr>
          <a:xfrm>
            <a:off x="332213" y="432309"/>
            <a:ext cx="593463" cy="6385487"/>
            <a:chOff x="373178" y="353741"/>
            <a:chExt cx="890195" cy="9578231"/>
          </a:xfrm>
        </p:grpSpPr>
        <p:pic>
          <p:nvPicPr>
            <p:cNvPr id="90" name="Object 89">
              <a:extLst>
                <a:ext uri="{FF2B5EF4-FFF2-40B4-BE49-F238E27FC236}">
                  <a16:creationId xmlns:a16="http://schemas.microsoft.com/office/drawing/2014/main" id="{7BF890BF-5AB9-17BC-3704-211EE7B39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91" name="Object 90">
              <a:extLst>
                <a:ext uri="{FF2B5EF4-FFF2-40B4-BE49-F238E27FC236}">
                  <a16:creationId xmlns:a16="http://schemas.microsoft.com/office/drawing/2014/main" id="{85FF350F-83F4-A450-1EC8-084035D00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sp>
        <p:nvSpPr>
          <p:cNvPr id="93" name="Object 93">
            <a:extLst>
              <a:ext uri="{FF2B5EF4-FFF2-40B4-BE49-F238E27FC236}">
                <a16:creationId xmlns:a16="http://schemas.microsoft.com/office/drawing/2014/main" id="{A8A84DA1-BFB1-1007-F452-6D759C741969}"/>
              </a:ext>
            </a:extLst>
          </p:cNvPr>
          <p:cNvSpPr txBox="1"/>
          <p:nvPr/>
        </p:nvSpPr>
        <p:spPr>
          <a:xfrm>
            <a:off x="1515931" y="738203"/>
            <a:ext cx="15127251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solidFill>
                  <a:srgbClr val="0357FF"/>
                </a:solidFill>
                <a:latin typeface="+mj-lt"/>
                <a:cs typeface="Pretendard SemiBold" pitchFamily="34" charset="0"/>
              </a:rPr>
              <a:t>4</a:t>
            </a:r>
            <a:r>
              <a:rPr lang="en-US" sz="3000" b="1" dirty="0">
                <a:solidFill>
                  <a:srgbClr val="0357FF"/>
                </a:solidFill>
                <a:latin typeface="+mj-lt"/>
                <a:cs typeface="Pretendard SemiBold" pitchFamily="34" charset="0"/>
              </a:rPr>
              <a:t>. </a:t>
            </a:r>
            <a:r>
              <a:rPr lang="en-US" sz="3000" b="1" dirty="0" err="1">
                <a:solidFill>
                  <a:srgbClr val="0357FF"/>
                </a:solidFill>
                <a:latin typeface="+mj-lt"/>
                <a:cs typeface="Pretendard SemiBold" pitchFamily="34" charset="0"/>
              </a:rPr>
              <a:t>알고리즘</a:t>
            </a:r>
            <a:r>
              <a:rPr lang="en-US" sz="3000" b="1" dirty="0">
                <a:solidFill>
                  <a:srgbClr val="0357FF"/>
                </a:solidFill>
                <a:latin typeface="+mj-lt"/>
                <a:cs typeface="Pretendard SemiBold" pitchFamily="34" charset="0"/>
              </a:rPr>
              <a:t> </a:t>
            </a:r>
            <a:r>
              <a:rPr lang="en-US" altLang="ko-KR" sz="3000" b="1" dirty="0">
                <a:solidFill>
                  <a:srgbClr val="0357FF"/>
                </a:solidFill>
                <a:latin typeface="+mj-lt"/>
                <a:cs typeface="Pretendard SemiBold" pitchFamily="34" charset="0"/>
              </a:rPr>
              <a:t>(</a:t>
            </a:r>
            <a:r>
              <a:rPr lang="en-US" altLang="ko-KR" sz="3000" b="1" dirty="0" err="1">
                <a:solidFill>
                  <a:srgbClr val="0357FF"/>
                </a:solidFill>
                <a:latin typeface="+mj-lt"/>
                <a:cs typeface="Pretendard SemiBold" pitchFamily="34" charset="0"/>
              </a:rPr>
              <a:t>XGBoost</a:t>
            </a:r>
            <a:r>
              <a:rPr lang="en-US" altLang="ko-KR" sz="3000" b="1" dirty="0">
                <a:solidFill>
                  <a:srgbClr val="0357FF"/>
                </a:solidFill>
                <a:latin typeface="+mj-lt"/>
                <a:cs typeface="Pretendard SemiBold" pitchFamily="34" charset="0"/>
              </a:rPr>
              <a:t>)</a:t>
            </a:r>
          </a:p>
        </p:txBody>
      </p:sp>
      <p:sp>
        <p:nvSpPr>
          <p:cNvPr id="16" name="Object 97">
            <a:extLst>
              <a:ext uri="{FF2B5EF4-FFF2-40B4-BE49-F238E27FC236}">
                <a16:creationId xmlns:a16="http://schemas.microsoft.com/office/drawing/2014/main" id="{32CDFA7A-55D7-5E5F-E89A-26C0068DC444}"/>
              </a:ext>
            </a:extLst>
          </p:cNvPr>
          <p:cNvSpPr txBox="1"/>
          <p:nvPr/>
        </p:nvSpPr>
        <p:spPr>
          <a:xfrm>
            <a:off x="993323" y="1361421"/>
            <a:ext cx="10318580" cy="13385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Pretendard Medium" pitchFamily="34" charset="0"/>
              </a:rPr>
              <a:t> </a:t>
            </a:r>
            <a:r>
              <a:rPr lang="ko-KR" altLang="en-US" sz="1867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Pretendard Medium" pitchFamily="34" charset="0"/>
              </a:rPr>
              <a:t>랜덤포레스트</a:t>
            </a:r>
            <a:r>
              <a: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Pretendard Medium" pitchFamily="34" charset="0"/>
              </a:rPr>
              <a:t> </a:t>
            </a:r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Pretendard Medium" pitchFamily="34" charset="0"/>
              </a:rPr>
              <a:t>(</a:t>
            </a:r>
            <a:r>
              <a:rPr lang="ko-KR" altLang="en-US" sz="1867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Pretendard Medium" pitchFamily="34" charset="0"/>
              </a:rPr>
              <a:t>배깅</a:t>
            </a:r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Pretendard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  <a:cs typeface="Pretendard Medium" pitchFamily="34" charset="0"/>
              </a:rPr>
              <a:t>샘플을 여러 개 뽑아 여러 개의 분류기를 생성하고</a:t>
            </a:r>
          </a:p>
          <a:p>
            <a:pPr>
              <a:lnSpc>
                <a:spcPct val="150000"/>
              </a:lnSpc>
            </a:pPr>
            <a:r>
              <a: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  <a:cs typeface="Pretendard Medium" pitchFamily="34" charset="0"/>
              </a:rPr>
              <a:t>분류된 결과의 평균을 이용  </a:t>
            </a:r>
            <a:endParaRPr lang="en-US" altLang="ko-KR" sz="1867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  <a:cs typeface="Pretendard Medium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FEFBD-EBFF-1D61-D95D-536511F5D22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04638" y="1261423"/>
            <a:ext cx="5537200" cy="1610352"/>
          </a:xfrm>
          <a:prstGeom prst="rect">
            <a:avLst/>
          </a:prstGeom>
        </p:spPr>
      </p:pic>
      <p:sp>
        <p:nvSpPr>
          <p:cNvPr id="6" name="Object 97">
            <a:extLst>
              <a:ext uri="{FF2B5EF4-FFF2-40B4-BE49-F238E27FC236}">
                <a16:creationId xmlns:a16="http://schemas.microsoft.com/office/drawing/2014/main" id="{E3934CE1-4C04-DDEA-5285-6A2CECEBBE1F}"/>
              </a:ext>
            </a:extLst>
          </p:cNvPr>
          <p:cNvSpPr txBox="1"/>
          <p:nvPr/>
        </p:nvSpPr>
        <p:spPr>
          <a:xfrm>
            <a:off x="992894" y="4560748"/>
            <a:ext cx="5542666" cy="13385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Pretendard Medium" pitchFamily="34" charset="0"/>
              </a:rPr>
              <a:t> </a:t>
            </a:r>
            <a:r>
              <a:rPr lang="en-US" altLang="ko-KR" sz="1867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Pretendard Medium" pitchFamily="34" charset="0"/>
              </a:rPr>
              <a:t>XGBoost</a:t>
            </a:r>
            <a:r>
              <a:rPr lang="ko-KR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Pretendard Medium" pitchFamily="34" charset="0"/>
              </a:rPr>
              <a:t> </a:t>
            </a:r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Pretendard Medium" pitchFamily="34" charset="0"/>
              </a:rPr>
              <a:t>(</a:t>
            </a:r>
            <a:r>
              <a:rPr lang="ko-KR" altLang="en-US" sz="1867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Pretendard Medium" pitchFamily="34" charset="0"/>
              </a:rPr>
              <a:t>부스팅</a:t>
            </a:r>
            <a:r>
              <a: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Pretendard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  <a:cs typeface="Pretendard Medium" pitchFamily="34" charset="0"/>
              </a:rPr>
              <a:t>샘플을 뽑아 나온 결정 트리에서 나온 오차에</a:t>
            </a:r>
            <a:endParaRPr lang="en-US" altLang="ko-KR" sz="1867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  <a:cs typeface="Pretendard Medium" pitchFamily="34" charset="0"/>
              </a:rPr>
              <a:t>가중치를 곱해 새로운 샘플을 통한 결정 트리에 이용</a:t>
            </a:r>
            <a:endParaRPr lang="en-US" altLang="ko-KR" sz="1867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  <a:cs typeface="Pretendard Medium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8C4C3A9-CE52-8369-2C3B-27DDA4785427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575" t="29611" r="7788" b="22593"/>
          <a:stretch/>
        </p:blipFill>
        <p:spPr>
          <a:xfrm>
            <a:off x="6448357" y="4162269"/>
            <a:ext cx="5708163" cy="22034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4FE5DD-5948-2F08-3410-F07C24B6C769}"/>
              </a:ext>
            </a:extLst>
          </p:cNvPr>
          <p:cNvSpPr txBox="1"/>
          <p:nvPr/>
        </p:nvSpPr>
        <p:spPr>
          <a:xfrm>
            <a:off x="976305" y="3286840"/>
            <a:ext cx="11041371" cy="4765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67" dirty="0" err="1">
                <a:solidFill>
                  <a:srgbClr val="212529"/>
                </a:solidFill>
                <a:latin typeface="-apple-system"/>
              </a:rPr>
              <a:t>배깅은</a:t>
            </a:r>
            <a:r>
              <a:rPr kumimoji="1" lang="ko-KR" altLang="en-US" sz="1867" dirty="0">
                <a:solidFill>
                  <a:srgbClr val="212529"/>
                </a:solidFill>
                <a:latin typeface="-apple-system"/>
              </a:rPr>
              <a:t> 여러 개의 모델이 독립적인 것에 반해</a:t>
            </a:r>
            <a:r>
              <a:rPr kumimoji="1" lang="en-US" altLang="ko-KR" sz="1867" dirty="0">
                <a:solidFill>
                  <a:srgbClr val="212529"/>
                </a:solidFill>
                <a:latin typeface="-apple-system"/>
              </a:rPr>
              <a:t>, </a:t>
            </a:r>
            <a:r>
              <a:rPr kumimoji="1" lang="ko-KR" altLang="en-US" sz="1867" dirty="0" err="1">
                <a:solidFill>
                  <a:srgbClr val="212529"/>
                </a:solidFill>
                <a:latin typeface="-apple-system"/>
              </a:rPr>
              <a:t>부스팅은</a:t>
            </a:r>
            <a:r>
              <a:rPr kumimoji="1" lang="ko-KR" altLang="en-US" sz="1867" dirty="0">
                <a:solidFill>
                  <a:srgbClr val="212529"/>
                </a:solidFill>
                <a:latin typeface="-apple-system"/>
              </a:rPr>
              <a:t> 이전 모델의 오차를 보완하는 방향으로  만들어짐</a:t>
            </a:r>
            <a:endParaRPr kumimoji="1" lang="en-US" altLang="ko-Kore-KR" sz="1867" dirty="0"/>
          </a:p>
        </p:txBody>
      </p:sp>
    </p:spTree>
    <p:extLst>
      <p:ext uri="{BB962C8B-B14F-4D97-AF65-F5344CB8AC3E}">
        <p14:creationId xmlns:p14="http://schemas.microsoft.com/office/powerpoint/2010/main" val="282791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A923D-215B-5DA1-F395-A8D1E38A5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24312526-229B-CE38-8A08-F2F7DDA5A5CF}"/>
              </a:ext>
            </a:extLst>
          </p:cNvPr>
          <p:cNvGrpSpPr/>
          <p:nvPr/>
        </p:nvGrpSpPr>
        <p:grpSpPr>
          <a:xfrm>
            <a:off x="295894" y="235828"/>
            <a:ext cx="11692906" cy="6385487"/>
            <a:chOff x="373178" y="353741"/>
            <a:chExt cx="17539359" cy="9578231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8569E17B-AFA9-E7D6-57DD-D34D3128A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B7784170-7A93-0BD8-B117-D02C65005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EE4D5FE4-C91A-2BDB-9B77-387B336F9776}"/>
              </a:ext>
            </a:extLst>
          </p:cNvPr>
          <p:cNvGrpSpPr/>
          <p:nvPr/>
        </p:nvGrpSpPr>
        <p:grpSpPr>
          <a:xfrm>
            <a:off x="477737" y="235828"/>
            <a:ext cx="497788" cy="6385487"/>
            <a:chOff x="716606" y="353741"/>
            <a:chExt cx="746682" cy="9578231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41846D5B-3764-CB49-9A99-A94BE9762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A5A4F809-1868-C6D3-6894-F80C25BB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EB098D1D-C1A6-A05B-D665-BCBC43C41B97}"/>
              </a:ext>
            </a:extLst>
          </p:cNvPr>
          <p:cNvGrpSpPr/>
          <p:nvPr/>
        </p:nvGrpSpPr>
        <p:grpSpPr>
          <a:xfrm>
            <a:off x="248786" y="235828"/>
            <a:ext cx="593463" cy="6385487"/>
            <a:chOff x="373178" y="353741"/>
            <a:chExt cx="890195" cy="9578231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174C540F-C714-69DC-EEBD-02D4FCAF7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A9C75E31-6747-6AEF-B08D-8A8968865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CBA46192-837D-3D75-8B25-82CEB2E5E703}"/>
              </a:ext>
            </a:extLst>
          </p:cNvPr>
          <p:cNvGrpSpPr/>
          <p:nvPr/>
        </p:nvGrpSpPr>
        <p:grpSpPr>
          <a:xfrm>
            <a:off x="424350" y="1669429"/>
            <a:ext cx="389497" cy="389497"/>
            <a:chOff x="636525" y="2504143"/>
            <a:chExt cx="584245" cy="584245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8CC908B2-59AA-98C7-4840-930BC10FF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289703C2-5045-101B-69D1-FFBDB1617633}"/>
              </a:ext>
            </a:extLst>
          </p:cNvPr>
          <p:cNvGrpSpPr/>
          <p:nvPr/>
        </p:nvGrpSpPr>
        <p:grpSpPr>
          <a:xfrm>
            <a:off x="424350" y="2231532"/>
            <a:ext cx="389497" cy="389497"/>
            <a:chOff x="636525" y="3347298"/>
            <a:chExt cx="584245" cy="584245"/>
          </a:xfrm>
        </p:grpSpPr>
        <p:pic>
          <p:nvPicPr>
            <p:cNvPr id="18" name="Object 17">
              <a:extLst>
                <a:ext uri="{FF2B5EF4-FFF2-40B4-BE49-F238E27FC236}">
                  <a16:creationId xmlns:a16="http://schemas.microsoft.com/office/drawing/2014/main" id="{BE8B780C-BB5A-75FE-19FF-29F59768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C1BCD6B2-178D-DFB8-640F-9BE9E4EFF542}"/>
              </a:ext>
            </a:extLst>
          </p:cNvPr>
          <p:cNvGrpSpPr/>
          <p:nvPr/>
        </p:nvGrpSpPr>
        <p:grpSpPr>
          <a:xfrm>
            <a:off x="424350" y="3917841"/>
            <a:ext cx="389497" cy="389497"/>
            <a:chOff x="636525" y="5876761"/>
            <a:chExt cx="584245" cy="58424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2203C59B-C8A9-ECA8-D170-757F07301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DD6483D1-245E-3DAA-909D-FD986FB1C84F}"/>
              </a:ext>
            </a:extLst>
          </p:cNvPr>
          <p:cNvGrpSpPr/>
          <p:nvPr/>
        </p:nvGrpSpPr>
        <p:grpSpPr>
          <a:xfrm>
            <a:off x="424350" y="2793635"/>
            <a:ext cx="389497" cy="389497"/>
            <a:chOff x="636525" y="4190452"/>
            <a:chExt cx="584245" cy="584245"/>
          </a:xfrm>
        </p:grpSpPr>
        <p:pic>
          <p:nvPicPr>
            <p:cNvPr id="24" name="Object 23">
              <a:extLst>
                <a:ext uri="{FF2B5EF4-FFF2-40B4-BE49-F238E27FC236}">
                  <a16:creationId xmlns:a16="http://schemas.microsoft.com/office/drawing/2014/main" id="{7B0D7AAF-CBC3-A395-BA75-A05F44B9B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4190452"/>
              <a:ext cx="584245" cy="58424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249546F-54E7-E9B2-725E-72A67F56C2C4}"/>
              </a:ext>
            </a:extLst>
          </p:cNvPr>
          <p:cNvGrpSpPr/>
          <p:nvPr/>
        </p:nvGrpSpPr>
        <p:grpSpPr>
          <a:xfrm>
            <a:off x="424350" y="3355738"/>
            <a:ext cx="389497" cy="389497"/>
            <a:chOff x="636525" y="5033607"/>
            <a:chExt cx="584245" cy="584245"/>
          </a:xfrm>
        </p:grpSpPr>
        <p:pic>
          <p:nvPicPr>
            <p:cNvPr id="27" name="Object 26">
              <a:extLst>
                <a:ext uri="{FF2B5EF4-FFF2-40B4-BE49-F238E27FC236}">
                  <a16:creationId xmlns:a16="http://schemas.microsoft.com/office/drawing/2014/main" id="{F9237E28-6330-14C9-F93C-6E83C75B0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09" name="그룹 1009">
            <a:extLst>
              <a:ext uri="{FF2B5EF4-FFF2-40B4-BE49-F238E27FC236}">
                <a16:creationId xmlns:a16="http://schemas.microsoft.com/office/drawing/2014/main" id="{63C63521-2024-896D-913D-96B72D2925B6}"/>
              </a:ext>
            </a:extLst>
          </p:cNvPr>
          <p:cNvGrpSpPr/>
          <p:nvPr/>
        </p:nvGrpSpPr>
        <p:grpSpPr>
          <a:xfrm>
            <a:off x="460369" y="2262066"/>
            <a:ext cx="317460" cy="317460"/>
            <a:chOff x="690553" y="3393099"/>
            <a:chExt cx="476190" cy="476190"/>
          </a:xfrm>
        </p:grpSpPr>
        <p:pic>
          <p:nvPicPr>
            <p:cNvPr id="30" name="Object 29">
              <a:extLst>
                <a:ext uri="{FF2B5EF4-FFF2-40B4-BE49-F238E27FC236}">
                  <a16:creationId xmlns:a16="http://schemas.microsoft.com/office/drawing/2014/main" id="{AABD6721-93E9-3212-BE65-F94FBC422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0553" y="3393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DC933CF0-F5B6-0CCB-7055-9EB508441D0D}"/>
              </a:ext>
            </a:extLst>
          </p:cNvPr>
          <p:cNvGrpSpPr/>
          <p:nvPr/>
        </p:nvGrpSpPr>
        <p:grpSpPr>
          <a:xfrm>
            <a:off x="460369" y="1702599"/>
            <a:ext cx="317460" cy="317460"/>
            <a:chOff x="690553" y="2553899"/>
            <a:chExt cx="476190" cy="476190"/>
          </a:xfrm>
        </p:grpSpPr>
        <p:pic>
          <p:nvPicPr>
            <p:cNvPr id="33" name="Object 32">
              <a:extLst>
                <a:ext uri="{FF2B5EF4-FFF2-40B4-BE49-F238E27FC236}">
                  <a16:creationId xmlns:a16="http://schemas.microsoft.com/office/drawing/2014/main" id="{2326A0C3-7050-96B0-9530-30FBCB9C7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25538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11" name="그룹 1011">
            <a:extLst>
              <a:ext uri="{FF2B5EF4-FFF2-40B4-BE49-F238E27FC236}">
                <a16:creationId xmlns:a16="http://schemas.microsoft.com/office/drawing/2014/main" id="{F73B0404-94A3-6627-526E-527011AC121C}"/>
              </a:ext>
            </a:extLst>
          </p:cNvPr>
          <p:cNvGrpSpPr/>
          <p:nvPr/>
        </p:nvGrpSpPr>
        <p:grpSpPr>
          <a:xfrm>
            <a:off x="460369" y="3940465"/>
            <a:ext cx="317460" cy="317460"/>
            <a:chOff x="690553" y="5910697"/>
            <a:chExt cx="476190" cy="476190"/>
          </a:xfrm>
        </p:grpSpPr>
        <p:pic>
          <p:nvPicPr>
            <p:cNvPr id="36" name="Object 35">
              <a:extLst>
                <a:ext uri="{FF2B5EF4-FFF2-40B4-BE49-F238E27FC236}">
                  <a16:creationId xmlns:a16="http://schemas.microsoft.com/office/drawing/2014/main" id="{CFB5B4E3-1E8B-9A3C-4A04-20C4D4964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53" y="5910697"/>
              <a:ext cx="476190" cy="476190"/>
            </a:xfrm>
            <a:prstGeom prst="rect">
              <a:avLst/>
            </a:prstGeom>
          </p:spPr>
        </p:pic>
      </p:grpSp>
      <p:grpSp>
        <p:nvGrpSpPr>
          <p:cNvPr id="1012" name="그룹 1012">
            <a:extLst>
              <a:ext uri="{FF2B5EF4-FFF2-40B4-BE49-F238E27FC236}">
                <a16:creationId xmlns:a16="http://schemas.microsoft.com/office/drawing/2014/main" id="{46A87225-26DD-E8D7-79E8-654F8F2CADB8}"/>
              </a:ext>
            </a:extLst>
          </p:cNvPr>
          <p:cNvGrpSpPr/>
          <p:nvPr/>
        </p:nvGrpSpPr>
        <p:grpSpPr>
          <a:xfrm>
            <a:off x="460369" y="3388360"/>
            <a:ext cx="317460" cy="317460"/>
            <a:chOff x="690553" y="5082540"/>
            <a:chExt cx="476190" cy="476190"/>
          </a:xfrm>
        </p:grpSpPr>
        <p:pic>
          <p:nvPicPr>
            <p:cNvPr id="39" name="Object 38">
              <a:extLst>
                <a:ext uri="{FF2B5EF4-FFF2-40B4-BE49-F238E27FC236}">
                  <a16:creationId xmlns:a16="http://schemas.microsoft.com/office/drawing/2014/main" id="{5166376F-EF6F-A0F7-6A66-9FAC6FA7B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553" y="50825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13" name="그룹 1013">
            <a:extLst>
              <a:ext uri="{FF2B5EF4-FFF2-40B4-BE49-F238E27FC236}">
                <a16:creationId xmlns:a16="http://schemas.microsoft.com/office/drawing/2014/main" id="{3CFC5B54-195C-2E30-5BAD-8D1BB4FC7D17}"/>
              </a:ext>
            </a:extLst>
          </p:cNvPr>
          <p:cNvGrpSpPr/>
          <p:nvPr/>
        </p:nvGrpSpPr>
        <p:grpSpPr>
          <a:xfrm>
            <a:off x="460369" y="2821532"/>
            <a:ext cx="317460" cy="317460"/>
            <a:chOff x="690553" y="4232298"/>
            <a:chExt cx="476190" cy="476190"/>
          </a:xfrm>
        </p:grpSpPr>
        <p:pic>
          <p:nvPicPr>
            <p:cNvPr id="42" name="Object 41">
              <a:extLst>
                <a:ext uri="{FF2B5EF4-FFF2-40B4-BE49-F238E27FC236}">
                  <a16:creationId xmlns:a16="http://schemas.microsoft.com/office/drawing/2014/main" id="{6A3C5A26-91A8-CA6C-D5E9-277CCED81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0553" y="4232298"/>
              <a:ext cx="476190" cy="476190"/>
            </a:xfrm>
            <a:prstGeom prst="rect">
              <a:avLst/>
            </a:prstGeom>
          </p:spPr>
        </p:pic>
      </p:grpSp>
      <p:grpSp>
        <p:nvGrpSpPr>
          <p:cNvPr id="1014" name="그룹 1014">
            <a:extLst>
              <a:ext uri="{FF2B5EF4-FFF2-40B4-BE49-F238E27FC236}">
                <a16:creationId xmlns:a16="http://schemas.microsoft.com/office/drawing/2014/main" id="{B18E3F75-2D50-7C16-55AD-C702AFE40442}"/>
              </a:ext>
            </a:extLst>
          </p:cNvPr>
          <p:cNvGrpSpPr/>
          <p:nvPr/>
        </p:nvGrpSpPr>
        <p:grpSpPr>
          <a:xfrm>
            <a:off x="11668052" y="372910"/>
            <a:ext cx="85927" cy="85927"/>
            <a:chOff x="17502078" y="559365"/>
            <a:chExt cx="128890" cy="128890"/>
          </a:xfrm>
        </p:grpSpPr>
        <p:pic>
          <p:nvPicPr>
            <p:cNvPr id="45" name="Object 44">
              <a:extLst>
                <a:ext uri="{FF2B5EF4-FFF2-40B4-BE49-F238E27FC236}">
                  <a16:creationId xmlns:a16="http://schemas.microsoft.com/office/drawing/2014/main" id="{7DC3E35C-01D2-D92C-8A9C-7537F7829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5" name="그룹 1015">
            <a:extLst>
              <a:ext uri="{FF2B5EF4-FFF2-40B4-BE49-F238E27FC236}">
                <a16:creationId xmlns:a16="http://schemas.microsoft.com/office/drawing/2014/main" id="{7D8E8ACA-974D-7374-1F71-82A50778C3B0}"/>
              </a:ext>
            </a:extLst>
          </p:cNvPr>
          <p:cNvGrpSpPr/>
          <p:nvPr/>
        </p:nvGrpSpPr>
        <p:grpSpPr>
          <a:xfrm>
            <a:off x="11558219" y="372910"/>
            <a:ext cx="85927" cy="85927"/>
            <a:chOff x="17337328" y="559365"/>
            <a:chExt cx="128890" cy="128890"/>
          </a:xfrm>
        </p:grpSpPr>
        <p:pic>
          <p:nvPicPr>
            <p:cNvPr id="48" name="Object 47">
              <a:extLst>
                <a:ext uri="{FF2B5EF4-FFF2-40B4-BE49-F238E27FC236}">
                  <a16:creationId xmlns:a16="http://schemas.microsoft.com/office/drawing/2014/main" id="{661A4D81-C714-AC3A-5713-87ED6337F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6" name="그룹 1016">
            <a:extLst>
              <a:ext uri="{FF2B5EF4-FFF2-40B4-BE49-F238E27FC236}">
                <a16:creationId xmlns:a16="http://schemas.microsoft.com/office/drawing/2014/main" id="{D3F779CA-922C-D53F-7793-3515D4931979}"/>
              </a:ext>
            </a:extLst>
          </p:cNvPr>
          <p:cNvGrpSpPr/>
          <p:nvPr/>
        </p:nvGrpSpPr>
        <p:grpSpPr>
          <a:xfrm>
            <a:off x="11448385" y="372910"/>
            <a:ext cx="85927" cy="85927"/>
            <a:chOff x="17172578" y="559365"/>
            <a:chExt cx="128890" cy="128890"/>
          </a:xfrm>
        </p:grpSpPr>
        <p:pic>
          <p:nvPicPr>
            <p:cNvPr id="51" name="Object 50">
              <a:extLst>
                <a:ext uri="{FF2B5EF4-FFF2-40B4-BE49-F238E27FC236}">
                  <a16:creationId xmlns:a16="http://schemas.microsoft.com/office/drawing/2014/main" id="{5109062B-8F3A-13FA-6A1A-C3F283041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17" name="그룹 1017">
            <a:extLst>
              <a:ext uri="{FF2B5EF4-FFF2-40B4-BE49-F238E27FC236}">
                <a16:creationId xmlns:a16="http://schemas.microsoft.com/office/drawing/2014/main" id="{0BDDD303-E937-A693-8D5D-BE612541E166}"/>
              </a:ext>
            </a:extLst>
          </p:cNvPr>
          <p:cNvGrpSpPr/>
          <p:nvPr/>
        </p:nvGrpSpPr>
        <p:grpSpPr>
          <a:xfrm>
            <a:off x="424350" y="1669429"/>
            <a:ext cx="389497" cy="389497"/>
            <a:chOff x="636525" y="2504143"/>
            <a:chExt cx="584245" cy="584245"/>
          </a:xfrm>
        </p:grpSpPr>
        <p:pic>
          <p:nvPicPr>
            <p:cNvPr id="54" name="Object 53">
              <a:extLst>
                <a:ext uri="{FF2B5EF4-FFF2-40B4-BE49-F238E27FC236}">
                  <a16:creationId xmlns:a16="http://schemas.microsoft.com/office/drawing/2014/main" id="{D9219264-4EDA-0ADD-4E03-9E140B235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2504143"/>
              <a:ext cx="584245" cy="584245"/>
            </a:xfrm>
            <a:prstGeom prst="rect">
              <a:avLst/>
            </a:prstGeom>
          </p:spPr>
        </p:pic>
      </p:grpSp>
      <p:grpSp>
        <p:nvGrpSpPr>
          <p:cNvPr id="1018" name="그룹 1018">
            <a:extLst>
              <a:ext uri="{FF2B5EF4-FFF2-40B4-BE49-F238E27FC236}">
                <a16:creationId xmlns:a16="http://schemas.microsoft.com/office/drawing/2014/main" id="{3573CBCA-C82A-A005-BB32-BCEAF4215448}"/>
              </a:ext>
            </a:extLst>
          </p:cNvPr>
          <p:cNvGrpSpPr/>
          <p:nvPr/>
        </p:nvGrpSpPr>
        <p:grpSpPr>
          <a:xfrm>
            <a:off x="424350" y="2231532"/>
            <a:ext cx="389497" cy="389497"/>
            <a:chOff x="636525" y="3347298"/>
            <a:chExt cx="584245" cy="584245"/>
          </a:xfrm>
        </p:grpSpPr>
        <p:pic>
          <p:nvPicPr>
            <p:cNvPr id="57" name="Object 56">
              <a:extLst>
                <a:ext uri="{FF2B5EF4-FFF2-40B4-BE49-F238E27FC236}">
                  <a16:creationId xmlns:a16="http://schemas.microsoft.com/office/drawing/2014/main" id="{39E4A636-E84A-01B4-2F4F-AE26B2F4C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3347298"/>
              <a:ext cx="584245" cy="584245"/>
            </a:xfrm>
            <a:prstGeom prst="rect">
              <a:avLst/>
            </a:prstGeom>
          </p:spPr>
        </p:pic>
      </p:grpSp>
      <p:grpSp>
        <p:nvGrpSpPr>
          <p:cNvPr id="1019" name="그룹 1019">
            <a:extLst>
              <a:ext uri="{FF2B5EF4-FFF2-40B4-BE49-F238E27FC236}">
                <a16:creationId xmlns:a16="http://schemas.microsoft.com/office/drawing/2014/main" id="{3D055B1C-71EF-F1B0-5B6C-22DF09B9E54A}"/>
              </a:ext>
            </a:extLst>
          </p:cNvPr>
          <p:cNvGrpSpPr/>
          <p:nvPr/>
        </p:nvGrpSpPr>
        <p:grpSpPr>
          <a:xfrm>
            <a:off x="477737" y="1713247"/>
            <a:ext cx="317460" cy="317460"/>
            <a:chOff x="716606" y="2569870"/>
            <a:chExt cx="476190" cy="476190"/>
          </a:xfrm>
        </p:grpSpPr>
        <p:pic>
          <p:nvPicPr>
            <p:cNvPr id="60" name="Object 59">
              <a:extLst>
                <a:ext uri="{FF2B5EF4-FFF2-40B4-BE49-F238E27FC236}">
                  <a16:creationId xmlns:a16="http://schemas.microsoft.com/office/drawing/2014/main" id="{D1225F92-7ED2-A31A-3793-C842D84A5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6606" y="2569870"/>
              <a:ext cx="476190" cy="476190"/>
            </a:xfrm>
            <a:prstGeom prst="rect">
              <a:avLst/>
            </a:prstGeom>
          </p:spPr>
        </p:pic>
      </p:grpSp>
      <p:grpSp>
        <p:nvGrpSpPr>
          <p:cNvPr id="1020" name="그룹 1020">
            <a:extLst>
              <a:ext uri="{FF2B5EF4-FFF2-40B4-BE49-F238E27FC236}">
                <a16:creationId xmlns:a16="http://schemas.microsoft.com/office/drawing/2014/main" id="{125FECBA-9E30-1155-DD07-BFE608E3466C}"/>
              </a:ext>
            </a:extLst>
          </p:cNvPr>
          <p:cNvGrpSpPr/>
          <p:nvPr/>
        </p:nvGrpSpPr>
        <p:grpSpPr>
          <a:xfrm>
            <a:off x="424350" y="3917841"/>
            <a:ext cx="389497" cy="389497"/>
            <a:chOff x="636525" y="5876761"/>
            <a:chExt cx="584245" cy="584245"/>
          </a:xfrm>
        </p:grpSpPr>
        <p:pic>
          <p:nvPicPr>
            <p:cNvPr id="63" name="Object 62">
              <a:extLst>
                <a:ext uri="{FF2B5EF4-FFF2-40B4-BE49-F238E27FC236}">
                  <a16:creationId xmlns:a16="http://schemas.microsoft.com/office/drawing/2014/main" id="{3715874F-6BCF-1E61-9804-9DF8508C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525" y="5876761"/>
              <a:ext cx="584245" cy="584245"/>
            </a:xfrm>
            <a:prstGeom prst="rect">
              <a:avLst/>
            </a:prstGeom>
          </p:spPr>
        </p:pic>
      </p:grpSp>
      <p:grpSp>
        <p:nvGrpSpPr>
          <p:cNvPr id="1021" name="그룹 1021">
            <a:extLst>
              <a:ext uri="{FF2B5EF4-FFF2-40B4-BE49-F238E27FC236}">
                <a16:creationId xmlns:a16="http://schemas.microsoft.com/office/drawing/2014/main" id="{63EF231A-A1C0-E76F-6046-58B340258E55}"/>
              </a:ext>
            </a:extLst>
          </p:cNvPr>
          <p:cNvGrpSpPr/>
          <p:nvPr/>
        </p:nvGrpSpPr>
        <p:grpSpPr>
          <a:xfrm>
            <a:off x="424350" y="2778937"/>
            <a:ext cx="389497" cy="389497"/>
            <a:chOff x="636525" y="4168405"/>
            <a:chExt cx="584245" cy="584245"/>
          </a:xfrm>
        </p:grpSpPr>
        <p:pic>
          <p:nvPicPr>
            <p:cNvPr id="66" name="Object 65">
              <a:extLst>
                <a:ext uri="{FF2B5EF4-FFF2-40B4-BE49-F238E27FC236}">
                  <a16:creationId xmlns:a16="http://schemas.microsoft.com/office/drawing/2014/main" id="{92AA3D16-4082-5BD7-89CE-C8883E682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4168405"/>
              <a:ext cx="584245" cy="584245"/>
            </a:xfrm>
            <a:prstGeom prst="rect">
              <a:avLst/>
            </a:prstGeom>
          </p:spPr>
        </p:pic>
      </p:grpSp>
      <p:grpSp>
        <p:nvGrpSpPr>
          <p:cNvPr id="1022" name="그룹 1022">
            <a:extLst>
              <a:ext uri="{FF2B5EF4-FFF2-40B4-BE49-F238E27FC236}">
                <a16:creationId xmlns:a16="http://schemas.microsoft.com/office/drawing/2014/main" id="{5076B711-6C53-B5EE-9C60-573A1E41CAAE}"/>
              </a:ext>
            </a:extLst>
          </p:cNvPr>
          <p:cNvGrpSpPr/>
          <p:nvPr/>
        </p:nvGrpSpPr>
        <p:grpSpPr>
          <a:xfrm>
            <a:off x="424350" y="3355738"/>
            <a:ext cx="389497" cy="389497"/>
            <a:chOff x="636525" y="5033607"/>
            <a:chExt cx="584245" cy="584245"/>
          </a:xfrm>
        </p:grpSpPr>
        <p:pic>
          <p:nvPicPr>
            <p:cNvPr id="69" name="Object 68">
              <a:extLst>
                <a:ext uri="{FF2B5EF4-FFF2-40B4-BE49-F238E27FC236}">
                  <a16:creationId xmlns:a16="http://schemas.microsoft.com/office/drawing/2014/main" id="{ED7BE9D7-0DF5-884F-533D-A3B789223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25" y="5033607"/>
              <a:ext cx="584245" cy="584245"/>
            </a:xfrm>
            <a:prstGeom prst="rect">
              <a:avLst/>
            </a:prstGeom>
          </p:spPr>
        </p:pic>
      </p:grpSp>
      <p:grpSp>
        <p:nvGrpSpPr>
          <p:cNvPr id="1023" name="그룹 1023">
            <a:extLst>
              <a:ext uri="{FF2B5EF4-FFF2-40B4-BE49-F238E27FC236}">
                <a16:creationId xmlns:a16="http://schemas.microsoft.com/office/drawing/2014/main" id="{AE4B6259-1D2B-1507-D76A-81DE4765D954}"/>
              </a:ext>
            </a:extLst>
          </p:cNvPr>
          <p:cNvGrpSpPr/>
          <p:nvPr/>
        </p:nvGrpSpPr>
        <p:grpSpPr>
          <a:xfrm>
            <a:off x="477737" y="3398066"/>
            <a:ext cx="317460" cy="317460"/>
            <a:chOff x="716606" y="5097099"/>
            <a:chExt cx="476190" cy="476190"/>
          </a:xfrm>
        </p:grpSpPr>
        <p:pic>
          <p:nvPicPr>
            <p:cNvPr id="72" name="Object 71">
              <a:extLst>
                <a:ext uri="{FF2B5EF4-FFF2-40B4-BE49-F238E27FC236}">
                  <a16:creationId xmlns:a16="http://schemas.microsoft.com/office/drawing/2014/main" id="{C30B3B36-FC4C-2AC1-7104-FCD6FD00B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6606" y="5097099"/>
              <a:ext cx="476190" cy="476190"/>
            </a:xfrm>
            <a:prstGeom prst="rect">
              <a:avLst/>
            </a:prstGeom>
          </p:spPr>
        </p:pic>
      </p:grpSp>
      <p:grpSp>
        <p:nvGrpSpPr>
          <p:cNvPr id="1024" name="그룹 1024">
            <a:extLst>
              <a:ext uri="{FF2B5EF4-FFF2-40B4-BE49-F238E27FC236}">
                <a16:creationId xmlns:a16="http://schemas.microsoft.com/office/drawing/2014/main" id="{4485FBD0-13DF-289B-AF43-4099D0C24111}"/>
              </a:ext>
            </a:extLst>
          </p:cNvPr>
          <p:cNvGrpSpPr/>
          <p:nvPr/>
        </p:nvGrpSpPr>
        <p:grpSpPr>
          <a:xfrm>
            <a:off x="477737" y="3961659"/>
            <a:ext cx="317460" cy="317460"/>
            <a:chOff x="716606" y="5942488"/>
            <a:chExt cx="476190" cy="476190"/>
          </a:xfrm>
        </p:grpSpPr>
        <p:pic>
          <p:nvPicPr>
            <p:cNvPr id="75" name="Object 74">
              <a:extLst>
                <a:ext uri="{FF2B5EF4-FFF2-40B4-BE49-F238E27FC236}">
                  <a16:creationId xmlns:a16="http://schemas.microsoft.com/office/drawing/2014/main" id="{A1B8F310-E00C-80DF-DAEB-A9A3ECE34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6606" y="5942488"/>
              <a:ext cx="476190" cy="476190"/>
            </a:xfrm>
            <a:prstGeom prst="rect">
              <a:avLst/>
            </a:prstGeom>
          </p:spPr>
        </p:pic>
      </p:grpSp>
      <p:grpSp>
        <p:nvGrpSpPr>
          <p:cNvPr id="1025" name="그룹 1025">
            <a:extLst>
              <a:ext uri="{FF2B5EF4-FFF2-40B4-BE49-F238E27FC236}">
                <a16:creationId xmlns:a16="http://schemas.microsoft.com/office/drawing/2014/main" id="{E11D4ED4-9CD2-03A1-A58D-641D488B2B57}"/>
              </a:ext>
            </a:extLst>
          </p:cNvPr>
          <p:cNvGrpSpPr/>
          <p:nvPr/>
        </p:nvGrpSpPr>
        <p:grpSpPr>
          <a:xfrm>
            <a:off x="460369" y="2274605"/>
            <a:ext cx="317460" cy="317460"/>
            <a:chOff x="690553" y="3411907"/>
            <a:chExt cx="476190" cy="476190"/>
          </a:xfrm>
        </p:grpSpPr>
        <p:pic>
          <p:nvPicPr>
            <p:cNvPr id="78" name="Object 77">
              <a:extLst>
                <a:ext uri="{FF2B5EF4-FFF2-40B4-BE49-F238E27FC236}">
                  <a16:creationId xmlns:a16="http://schemas.microsoft.com/office/drawing/2014/main" id="{B5AF1CE4-BF2C-9508-9EDF-030689A0E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0553" y="3411907"/>
              <a:ext cx="476190" cy="476190"/>
            </a:xfrm>
            <a:prstGeom prst="rect">
              <a:avLst/>
            </a:prstGeom>
          </p:spPr>
        </p:pic>
      </p:grpSp>
      <p:grpSp>
        <p:nvGrpSpPr>
          <p:cNvPr id="1026" name="그룹 1026">
            <a:extLst>
              <a:ext uri="{FF2B5EF4-FFF2-40B4-BE49-F238E27FC236}">
                <a16:creationId xmlns:a16="http://schemas.microsoft.com/office/drawing/2014/main" id="{397362AE-D9D3-0462-2AA6-2122769E60DA}"/>
              </a:ext>
            </a:extLst>
          </p:cNvPr>
          <p:cNvGrpSpPr/>
          <p:nvPr/>
        </p:nvGrpSpPr>
        <p:grpSpPr>
          <a:xfrm>
            <a:off x="470683" y="2793766"/>
            <a:ext cx="317460" cy="317460"/>
            <a:chOff x="706024" y="4190649"/>
            <a:chExt cx="476190" cy="476190"/>
          </a:xfrm>
        </p:grpSpPr>
        <p:pic>
          <p:nvPicPr>
            <p:cNvPr id="81" name="Object 80">
              <a:extLst>
                <a:ext uri="{FF2B5EF4-FFF2-40B4-BE49-F238E27FC236}">
                  <a16:creationId xmlns:a16="http://schemas.microsoft.com/office/drawing/2014/main" id="{8302616C-DA15-44C4-8670-0CE9AAB8D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6024" y="4190649"/>
              <a:ext cx="476190" cy="476190"/>
            </a:xfrm>
            <a:prstGeom prst="rect">
              <a:avLst/>
            </a:prstGeom>
          </p:spPr>
        </p:pic>
      </p:grpSp>
      <p:grpSp>
        <p:nvGrpSpPr>
          <p:cNvPr id="1027" name="그룹 1027">
            <a:extLst>
              <a:ext uri="{FF2B5EF4-FFF2-40B4-BE49-F238E27FC236}">
                <a16:creationId xmlns:a16="http://schemas.microsoft.com/office/drawing/2014/main" id="{8CE87D6B-3722-9980-17C1-A3A4F7449B39}"/>
              </a:ext>
            </a:extLst>
          </p:cNvPr>
          <p:cNvGrpSpPr/>
          <p:nvPr/>
        </p:nvGrpSpPr>
        <p:grpSpPr>
          <a:xfrm>
            <a:off x="460369" y="2801560"/>
            <a:ext cx="317460" cy="317460"/>
            <a:chOff x="690553" y="4202340"/>
            <a:chExt cx="476190" cy="476190"/>
          </a:xfrm>
        </p:grpSpPr>
        <p:pic>
          <p:nvPicPr>
            <p:cNvPr id="84" name="Object 83">
              <a:extLst>
                <a:ext uri="{FF2B5EF4-FFF2-40B4-BE49-F238E27FC236}">
                  <a16:creationId xmlns:a16="http://schemas.microsoft.com/office/drawing/2014/main" id="{AFA79AA1-B95C-31CC-6002-3B2464753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0553" y="4202340"/>
              <a:ext cx="476190" cy="476190"/>
            </a:xfrm>
            <a:prstGeom prst="rect">
              <a:avLst/>
            </a:prstGeom>
          </p:spPr>
        </p:pic>
      </p:grpSp>
      <p:grpSp>
        <p:nvGrpSpPr>
          <p:cNvPr id="1028" name="그룹 1028">
            <a:extLst>
              <a:ext uri="{FF2B5EF4-FFF2-40B4-BE49-F238E27FC236}">
                <a16:creationId xmlns:a16="http://schemas.microsoft.com/office/drawing/2014/main" id="{B6C27033-26DD-C0D3-183F-9E2435A03811}"/>
              </a:ext>
            </a:extLst>
          </p:cNvPr>
          <p:cNvGrpSpPr/>
          <p:nvPr/>
        </p:nvGrpSpPr>
        <p:grpSpPr>
          <a:xfrm>
            <a:off x="477737" y="3946317"/>
            <a:ext cx="317460" cy="317460"/>
            <a:chOff x="716606" y="5919475"/>
            <a:chExt cx="476190" cy="476190"/>
          </a:xfrm>
        </p:grpSpPr>
        <p:pic>
          <p:nvPicPr>
            <p:cNvPr id="87" name="Object 86">
              <a:extLst>
                <a:ext uri="{FF2B5EF4-FFF2-40B4-BE49-F238E27FC236}">
                  <a16:creationId xmlns:a16="http://schemas.microsoft.com/office/drawing/2014/main" id="{D8E567A0-311B-2D20-0ED1-DC9A7AE58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6606" y="5919475"/>
              <a:ext cx="476190" cy="476190"/>
            </a:xfrm>
            <a:prstGeom prst="rect">
              <a:avLst/>
            </a:prstGeom>
          </p:spPr>
        </p:pic>
      </p:grpSp>
      <p:grpSp>
        <p:nvGrpSpPr>
          <p:cNvPr id="1029" name="그룹 1029">
            <a:extLst>
              <a:ext uri="{FF2B5EF4-FFF2-40B4-BE49-F238E27FC236}">
                <a16:creationId xmlns:a16="http://schemas.microsoft.com/office/drawing/2014/main" id="{C2C9934D-6C5A-87DA-77AD-62B2B33999EE}"/>
              </a:ext>
            </a:extLst>
          </p:cNvPr>
          <p:cNvGrpSpPr/>
          <p:nvPr/>
        </p:nvGrpSpPr>
        <p:grpSpPr>
          <a:xfrm>
            <a:off x="332213" y="432309"/>
            <a:ext cx="593463" cy="6385487"/>
            <a:chOff x="373178" y="353741"/>
            <a:chExt cx="890195" cy="9578231"/>
          </a:xfrm>
        </p:grpSpPr>
        <p:pic>
          <p:nvPicPr>
            <p:cNvPr id="90" name="Object 89">
              <a:extLst>
                <a:ext uri="{FF2B5EF4-FFF2-40B4-BE49-F238E27FC236}">
                  <a16:creationId xmlns:a16="http://schemas.microsoft.com/office/drawing/2014/main" id="{39591844-431D-5955-840B-CC658DEF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91" name="Object 90">
              <a:extLst>
                <a:ext uri="{FF2B5EF4-FFF2-40B4-BE49-F238E27FC236}">
                  <a16:creationId xmlns:a16="http://schemas.microsoft.com/office/drawing/2014/main" id="{6D16310D-DE37-C931-0CF1-40CCAA1E1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sp>
        <p:nvSpPr>
          <p:cNvPr id="6" name="Object 97">
            <a:extLst>
              <a:ext uri="{FF2B5EF4-FFF2-40B4-BE49-F238E27FC236}">
                <a16:creationId xmlns:a16="http://schemas.microsoft.com/office/drawing/2014/main" id="{5CF69A89-52EA-2036-9CB1-2F76000A5B77}"/>
              </a:ext>
            </a:extLst>
          </p:cNvPr>
          <p:cNvSpPr txBox="1"/>
          <p:nvPr/>
        </p:nvSpPr>
        <p:spPr>
          <a:xfrm>
            <a:off x="1097238" y="3386600"/>
            <a:ext cx="10318580" cy="26229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      특징</a:t>
            </a:r>
            <a:endParaRPr lang="en-US" altLang="ko-KR" sz="1867" b="1" dirty="0">
              <a:solidFill>
                <a:schemeClr val="bg1">
                  <a:lumMod val="50000"/>
                </a:schemeClr>
              </a:solidFill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-    </a:t>
            </a:r>
            <a:r>
              <a:rPr lang="ko-KR" altLang="en-US" sz="1867" b="1" dirty="0" err="1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그레디언트</a:t>
            </a:r>
            <a:r>
              <a:rPr lang="ko-KR" altLang="en-US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 </a:t>
            </a:r>
            <a:r>
              <a:rPr lang="ko-KR" altLang="en-US" sz="1867" b="1" dirty="0" err="1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부스트의</a:t>
            </a:r>
            <a:r>
              <a:rPr lang="ko-KR" altLang="en-US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  데이터 학습 시간이 길다는</a:t>
            </a:r>
            <a:endParaRPr lang="en-US" altLang="ko-KR" sz="1867" b="1" dirty="0">
              <a:solidFill>
                <a:schemeClr val="bg1">
                  <a:lumMod val="50000"/>
                </a:schemeClr>
              </a:solidFill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     </a:t>
            </a:r>
            <a:r>
              <a:rPr lang="ko-KR" altLang="en-US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 단점을 보완하여</a:t>
            </a:r>
            <a:r>
              <a:rPr lang="en-US" altLang="ko-KR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 </a:t>
            </a:r>
            <a:r>
              <a:rPr lang="ko-KR" altLang="en-US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병렬 처리를 가능하도록 설계</a:t>
            </a:r>
            <a:endParaRPr lang="en-US" altLang="ko-KR" sz="1867" b="1" dirty="0">
              <a:solidFill>
                <a:schemeClr val="bg1">
                  <a:lumMod val="50000"/>
                </a:schemeClr>
              </a:solidFill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-</a:t>
            </a:r>
            <a:r>
              <a:rPr lang="ko-KR" altLang="en-US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    </a:t>
            </a:r>
            <a:r>
              <a:rPr lang="ko-Kore-KR" altLang="en-US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뛰어난 예측 성능</a:t>
            </a:r>
            <a:endParaRPr lang="en-US" altLang="ko-Kore-KR" sz="1867" b="1" dirty="0">
              <a:solidFill>
                <a:schemeClr val="bg1">
                  <a:lumMod val="50000"/>
                </a:schemeClr>
              </a:solidFill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-</a:t>
            </a:r>
            <a:r>
              <a:rPr lang="ko-KR" altLang="en-US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    </a:t>
            </a:r>
            <a:r>
              <a:rPr lang="ko-Kore-KR" altLang="en-US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과적합 규제 기능</a:t>
            </a:r>
            <a:r>
              <a:rPr lang="en-US" altLang="en-US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 (</a:t>
            </a:r>
            <a:r>
              <a:rPr lang="ko-KR" altLang="en-US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변수의 정규화를 사용</a:t>
            </a:r>
            <a:r>
              <a:rPr lang="en-US" altLang="en-US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)</a:t>
            </a:r>
            <a:endParaRPr lang="en-US" altLang="ko-Kore-KR" sz="1867" b="1" dirty="0">
              <a:solidFill>
                <a:schemeClr val="bg1">
                  <a:lumMod val="50000"/>
                </a:schemeClr>
              </a:solidFill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-</a:t>
            </a:r>
            <a:r>
              <a:rPr lang="ko-KR" altLang="en-US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    </a:t>
            </a:r>
            <a:r>
              <a:rPr lang="ko-KR" altLang="en-US" sz="1867" b="1" dirty="0" err="1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결손값을</a:t>
            </a:r>
            <a:r>
              <a:rPr lang="ko-KR" altLang="en-US" sz="1867" b="1" dirty="0">
                <a:solidFill>
                  <a:schemeClr val="bg1">
                    <a:lumMod val="50000"/>
                  </a:schemeClr>
                </a:solidFill>
                <a:cs typeface="Pretendard Medium" pitchFamily="34" charset="0"/>
              </a:rPr>
              <a:t> 자체 처리</a:t>
            </a:r>
            <a:endParaRPr lang="en-US" altLang="ko-KR" sz="1867" b="1" dirty="0">
              <a:solidFill>
                <a:schemeClr val="bg1">
                  <a:lumMod val="50000"/>
                </a:schemeClr>
              </a:solidFill>
              <a:cs typeface="Pretendard Medium" pitchFamily="34" charset="0"/>
            </a:endParaRPr>
          </a:p>
        </p:txBody>
      </p:sp>
      <p:sp>
        <p:nvSpPr>
          <p:cNvPr id="9" name="Object 93">
            <a:extLst>
              <a:ext uri="{FF2B5EF4-FFF2-40B4-BE49-F238E27FC236}">
                <a16:creationId xmlns:a16="http://schemas.microsoft.com/office/drawing/2014/main" id="{7B93F162-F080-CA20-EF04-8334205208AB}"/>
              </a:ext>
            </a:extLst>
          </p:cNvPr>
          <p:cNvSpPr txBox="1"/>
          <p:nvPr/>
        </p:nvSpPr>
        <p:spPr>
          <a:xfrm>
            <a:off x="1515931" y="738203"/>
            <a:ext cx="15127251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000" b="1" dirty="0">
                <a:solidFill>
                  <a:srgbClr val="0357FF"/>
                </a:solidFill>
                <a:latin typeface="+mj-lt"/>
                <a:cs typeface="Pretendard SemiBold" pitchFamily="34" charset="0"/>
              </a:rPr>
              <a:t>4</a:t>
            </a:r>
            <a:r>
              <a:rPr lang="en-US" sz="3000" b="1" dirty="0">
                <a:solidFill>
                  <a:srgbClr val="0357FF"/>
                </a:solidFill>
                <a:latin typeface="+mj-lt"/>
                <a:cs typeface="Pretendard SemiBold" pitchFamily="34" charset="0"/>
              </a:rPr>
              <a:t>. </a:t>
            </a:r>
            <a:r>
              <a:rPr lang="en-US" sz="3000" b="1" dirty="0" err="1">
                <a:solidFill>
                  <a:srgbClr val="0357FF"/>
                </a:solidFill>
                <a:latin typeface="+mj-lt"/>
                <a:cs typeface="Pretendard SemiBold" pitchFamily="34" charset="0"/>
              </a:rPr>
              <a:t>알고리즘</a:t>
            </a:r>
            <a:r>
              <a:rPr lang="en-US" sz="3000" b="1" dirty="0">
                <a:solidFill>
                  <a:srgbClr val="0357FF"/>
                </a:solidFill>
                <a:latin typeface="+mj-lt"/>
                <a:cs typeface="Pretendard SemiBold" pitchFamily="34" charset="0"/>
              </a:rPr>
              <a:t> </a:t>
            </a:r>
            <a:r>
              <a:rPr lang="en-US" altLang="ko-KR" sz="3000" b="1" dirty="0">
                <a:solidFill>
                  <a:srgbClr val="0357FF"/>
                </a:solidFill>
                <a:latin typeface="+mj-lt"/>
                <a:cs typeface="Pretendard SemiBold" pitchFamily="34" charset="0"/>
              </a:rPr>
              <a:t>(</a:t>
            </a:r>
            <a:r>
              <a:rPr lang="en-US" altLang="ko-KR" sz="3000" b="1" dirty="0" err="1">
                <a:solidFill>
                  <a:srgbClr val="0357FF"/>
                </a:solidFill>
                <a:latin typeface="+mj-lt"/>
                <a:cs typeface="Pretendard SemiBold" pitchFamily="34" charset="0"/>
              </a:rPr>
              <a:t>XGBoost</a:t>
            </a:r>
            <a:r>
              <a:rPr lang="en-US" altLang="ko-KR" sz="3000" b="1" dirty="0">
                <a:solidFill>
                  <a:srgbClr val="0357FF"/>
                </a:solidFill>
                <a:latin typeface="+mj-lt"/>
                <a:cs typeface="Pretendard SemiBold" pitchFamily="34" charset="0"/>
              </a:rPr>
              <a:t>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A7DC86E-C9D5-F691-B5A3-63AA4A52265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68" y="3097590"/>
            <a:ext cx="4947884" cy="3387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6CF95B-7115-D632-7A9E-9917FD13C69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42137" y="1361467"/>
            <a:ext cx="9276901" cy="682265"/>
          </a:xfrm>
          <a:prstGeom prst="rect">
            <a:avLst/>
          </a:prstGeom>
        </p:spPr>
      </p:pic>
      <p:sp>
        <p:nvSpPr>
          <p:cNvPr id="13" name="Object 97">
            <a:extLst>
              <a:ext uri="{FF2B5EF4-FFF2-40B4-BE49-F238E27FC236}">
                <a16:creationId xmlns:a16="http://schemas.microsoft.com/office/drawing/2014/main" id="{7D66A8B9-E3DB-C22D-D4A7-B9602DA1174E}"/>
              </a:ext>
            </a:extLst>
          </p:cNvPr>
          <p:cNvSpPr txBox="1"/>
          <p:nvPr/>
        </p:nvSpPr>
        <p:spPr>
          <a:xfrm>
            <a:off x="1742137" y="2247747"/>
            <a:ext cx="5542666" cy="4765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Pretendard Medium" pitchFamily="34" charset="0"/>
              </a:rPr>
              <a:t>결과적으로 목적 함수를 최소로 함</a:t>
            </a:r>
            <a:endParaRPr lang="en-US" altLang="ko-KR" sz="1867" dirty="0">
              <a:solidFill>
                <a:schemeClr val="tx1">
                  <a:lumMod val="75000"/>
                  <a:lumOff val="25000"/>
                </a:schemeClr>
              </a:solidFill>
              <a:latin typeface="-apple-system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2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-apple-system</vt:lpstr>
      <vt:lpstr>Pretendard Medium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미경 고</dc:creator>
  <cp:lastModifiedBy>미경 고</cp:lastModifiedBy>
  <cp:revision>1</cp:revision>
  <dcterms:created xsi:type="dcterms:W3CDTF">2024-03-03T05:37:03Z</dcterms:created>
  <dcterms:modified xsi:type="dcterms:W3CDTF">2024-03-03T05:37:36Z</dcterms:modified>
</cp:coreProperties>
</file>