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65" r:id="rId3"/>
    <p:sldId id="366" r:id="rId4"/>
    <p:sldId id="3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98D14-1E39-CF48-B11E-DDBC8EEB8C6E}" v="291" dt="2024-12-01T12:37:19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>
        <p:scale>
          <a:sx n="106" d="100"/>
          <a:sy n="106" d="100"/>
        </p:scale>
        <p:origin x="11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태경[컴퓨터정보공학과]" userId="495a7639-f071-4911-8a1e-159e39727d9a" providerId="ADAL" clId="{98D98D14-1E39-CF48-B11E-DDBC8EEB8C6E}"/>
    <pc:docChg chg="custSel addSld delSld modSld">
      <pc:chgData name="고태경[컴퓨터정보공학과]" userId="495a7639-f071-4911-8a1e-159e39727d9a" providerId="ADAL" clId="{98D98D14-1E39-CF48-B11E-DDBC8EEB8C6E}" dt="2024-12-01T12:37:27.891" v="439" actId="20577"/>
      <pc:docMkLst>
        <pc:docMk/>
      </pc:docMkLst>
      <pc:sldChg chg="del">
        <pc:chgData name="고태경[컴퓨터정보공학과]" userId="495a7639-f071-4911-8a1e-159e39727d9a" providerId="ADAL" clId="{98D98D14-1E39-CF48-B11E-DDBC8EEB8C6E}" dt="2024-12-01T12:30:53.132" v="175" actId="2696"/>
        <pc:sldMkLst>
          <pc:docMk/>
          <pc:sldMk cId="2014774020" sldId="363"/>
        </pc:sldMkLst>
      </pc:sldChg>
      <pc:sldChg chg="addSp modSp mod">
        <pc:chgData name="고태경[컴퓨터정보공학과]" userId="495a7639-f071-4911-8a1e-159e39727d9a" providerId="ADAL" clId="{98D98D14-1E39-CF48-B11E-DDBC8EEB8C6E}" dt="2024-12-01T12:30:47.477" v="174"/>
        <pc:sldMkLst>
          <pc:docMk/>
          <pc:sldMk cId="1431860025" sldId="365"/>
        </pc:sldMkLst>
        <pc:spChg chg="mod">
          <ac:chgData name="고태경[컴퓨터정보공학과]" userId="495a7639-f071-4911-8a1e-159e39727d9a" providerId="ADAL" clId="{98D98D14-1E39-CF48-B11E-DDBC8EEB8C6E}" dt="2024-12-01T12:28:53.638" v="123" actId="692"/>
          <ac:spMkLst>
            <pc:docMk/>
            <pc:sldMk cId="1431860025" sldId="365"/>
            <ac:spMk id="2" creationId="{E99B78DA-6706-5879-DB0D-75DF4647BEC9}"/>
          </ac:spMkLst>
        </pc:spChg>
        <pc:spChg chg="mod">
          <ac:chgData name="고태경[컴퓨터정보공학과]" userId="495a7639-f071-4911-8a1e-159e39727d9a" providerId="ADAL" clId="{98D98D14-1E39-CF48-B11E-DDBC8EEB8C6E}" dt="2024-12-01T12:28:41.899" v="122" actId="207"/>
          <ac:spMkLst>
            <pc:docMk/>
            <pc:sldMk cId="1431860025" sldId="365"/>
            <ac:spMk id="3" creationId="{FDAD55F3-49AE-E62D-366D-67B9AA952910}"/>
          </ac:spMkLst>
        </pc:spChg>
        <pc:spChg chg="add mod">
          <ac:chgData name="고태경[컴퓨터정보공학과]" userId="495a7639-f071-4911-8a1e-159e39727d9a" providerId="ADAL" clId="{98D98D14-1E39-CF48-B11E-DDBC8EEB8C6E}" dt="2024-12-01T12:30:34.334" v="167" actId="1076"/>
          <ac:spMkLst>
            <pc:docMk/>
            <pc:sldMk cId="1431860025" sldId="365"/>
            <ac:spMk id="10" creationId="{B57211B9-17F0-D427-6FB0-2D51EA5E0D83}"/>
          </ac:spMkLst>
        </pc:spChg>
        <pc:graphicFrameChg chg="mod">
          <ac:chgData name="고태경[컴퓨터정보공학과]" userId="495a7639-f071-4911-8a1e-159e39727d9a" providerId="ADAL" clId="{98D98D14-1E39-CF48-B11E-DDBC8EEB8C6E}" dt="2024-12-01T12:30:47.477" v="174"/>
          <ac:graphicFrameMkLst>
            <pc:docMk/>
            <pc:sldMk cId="1431860025" sldId="365"/>
            <ac:graphicFrameMk id="9" creationId="{1E461DFF-34B0-3E32-53A3-A2E24EF4EE34}"/>
          </ac:graphicFrameMkLst>
        </pc:graphicFrameChg>
        <pc:picChg chg="add mod">
          <ac:chgData name="고태경[컴퓨터정보공학과]" userId="495a7639-f071-4911-8a1e-159e39727d9a" providerId="ADAL" clId="{98D98D14-1E39-CF48-B11E-DDBC8EEB8C6E}" dt="2024-12-01T12:29:53.844" v="130" actId="1076"/>
          <ac:picMkLst>
            <pc:docMk/>
            <pc:sldMk cId="1431860025" sldId="365"/>
            <ac:picMk id="6" creationId="{7ECD2481-D4FE-5C2F-8DC5-74971E78163E}"/>
          </ac:picMkLst>
        </pc:picChg>
        <pc:picChg chg="add mod">
          <ac:chgData name="고태경[컴퓨터정보공학과]" userId="495a7639-f071-4911-8a1e-159e39727d9a" providerId="ADAL" clId="{98D98D14-1E39-CF48-B11E-DDBC8EEB8C6E}" dt="2024-12-01T12:30:38.256" v="168" actId="1076"/>
          <ac:picMkLst>
            <pc:docMk/>
            <pc:sldMk cId="1431860025" sldId="365"/>
            <ac:picMk id="8" creationId="{5200F9A8-8285-F60E-5A48-A882CD555A87}"/>
          </ac:picMkLst>
        </pc:picChg>
      </pc:sldChg>
      <pc:sldChg chg="addSp delSp modSp add mod">
        <pc:chgData name="고태경[컴퓨터정보공학과]" userId="495a7639-f071-4911-8a1e-159e39727d9a" providerId="ADAL" clId="{98D98D14-1E39-CF48-B11E-DDBC8EEB8C6E}" dt="2024-12-01T12:33:32.708" v="352" actId="1076"/>
        <pc:sldMkLst>
          <pc:docMk/>
          <pc:sldMk cId="3282595270" sldId="366"/>
        </pc:sldMkLst>
        <pc:spChg chg="del">
          <ac:chgData name="고태경[컴퓨터정보공학과]" userId="495a7639-f071-4911-8a1e-159e39727d9a" providerId="ADAL" clId="{98D98D14-1E39-CF48-B11E-DDBC8EEB8C6E}" dt="2024-12-01T12:31:49.728" v="331" actId="478"/>
          <ac:spMkLst>
            <pc:docMk/>
            <pc:sldMk cId="3282595270" sldId="366"/>
            <ac:spMk id="10" creationId="{6A2F4341-80E4-4F9C-3C5C-732B899E955B}"/>
          </ac:spMkLst>
        </pc:spChg>
        <pc:spChg chg="add mod">
          <ac:chgData name="고태경[컴퓨터정보공학과]" userId="495a7639-f071-4911-8a1e-159e39727d9a" providerId="ADAL" clId="{98D98D14-1E39-CF48-B11E-DDBC8EEB8C6E}" dt="2024-12-01T12:33:32.708" v="352" actId="1076"/>
          <ac:spMkLst>
            <pc:docMk/>
            <pc:sldMk cId="3282595270" sldId="366"/>
            <ac:spMk id="13" creationId="{8ADFED20-816B-57C4-642F-F905E175F97E}"/>
          </ac:spMkLst>
        </pc:spChg>
        <pc:graphicFrameChg chg="mod">
          <ac:chgData name="고태경[컴퓨터정보공학과]" userId="495a7639-f071-4911-8a1e-159e39727d9a" providerId="ADAL" clId="{98D98D14-1E39-CF48-B11E-DDBC8EEB8C6E}" dt="2024-12-01T12:31:44.578" v="328" actId="20577"/>
          <ac:graphicFrameMkLst>
            <pc:docMk/>
            <pc:sldMk cId="3282595270" sldId="366"/>
            <ac:graphicFrameMk id="9" creationId="{588201E1-7210-577C-5ABF-063F44C00366}"/>
          </ac:graphicFrameMkLst>
        </pc:graphicFrameChg>
        <pc:picChg chg="del">
          <ac:chgData name="고태경[컴퓨터정보공학과]" userId="495a7639-f071-4911-8a1e-159e39727d9a" providerId="ADAL" clId="{98D98D14-1E39-CF48-B11E-DDBC8EEB8C6E}" dt="2024-12-01T12:31:47.129" v="329" actId="478"/>
          <ac:picMkLst>
            <pc:docMk/>
            <pc:sldMk cId="3282595270" sldId="366"/>
            <ac:picMk id="6" creationId="{218725ED-A09C-CA16-6623-3A3FEFBFBF57}"/>
          </ac:picMkLst>
        </pc:picChg>
        <pc:picChg chg="add mod">
          <ac:chgData name="고태경[컴퓨터정보공학과]" userId="495a7639-f071-4911-8a1e-159e39727d9a" providerId="ADAL" clId="{98D98D14-1E39-CF48-B11E-DDBC8EEB8C6E}" dt="2024-12-01T12:32:25.717" v="337" actId="1076"/>
          <ac:picMkLst>
            <pc:docMk/>
            <pc:sldMk cId="3282595270" sldId="366"/>
            <ac:picMk id="7" creationId="{55CE2826-382C-7A93-7E48-B6A66928BA06}"/>
          </ac:picMkLst>
        </pc:picChg>
        <pc:picChg chg="del">
          <ac:chgData name="고태경[컴퓨터정보공학과]" userId="495a7639-f071-4911-8a1e-159e39727d9a" providerId="ADAL" clId="{98D98D14-1E39-CF48-B11E-DDBC8EEB8C6E}" dt="2024-12-01T12:31:47.751" v="330" actId="478"/>
          <ac:picMkLst>
            <pc:docMk/>
            <pc:sldMk cId="3282595270" sldId="366"/>
            <ac:picMk id="8" creationId="{5E230B30-C928-029A-FDE8-B49E58504590}"/>
          </ac:picMkLst>
        </pc:picChg>
        <pc:picChg chg="add mod modCrop">
          <ac:chgData name="고태경[컴퓨터정보공학과]" userId="495a7639-f071-4911-8a1e-159e39727d9a" providerId="ADAL" clId="{98D98D14-1E39-CF48-B11E-DDBC8EEB8C6E}" dt="2024-12-01T12:33:15.616" v="345" actId="732"/>
          <ac:picMkLst>
            <pc:docMk/>
            <pc:sldMk cId="3282595270" sldId="366"/>
            <ac:picMk id="12" creationId="{CFA9AB14-C06C-D38F-C9BA-751606A2D541}"/>
          </ac:picMkLst>
        </pc:picChg>
      </pc:sldChg>
      <pc:sldChg chg="addSp delSp modSp add mod">
        <pc:chgData name="고태경[컴퓨터정보공학과]" userId="495a7639-f071-4911-8a1e-159e39727d9a" providerId="ADAL" clId="{98D98D14-1E39-CF48-B11E-DDBC8EEB8C6E}" dt="2024-12-01T12:37:27.891" v="439" actId="20577"/>
        <pc:sldMkLst>
          <pc:docMk/>
          <pc:sldMk cId="2446034208" sldId="367"/>
        </pc:sldMkLst>
        <pc:spChg chg="add mod">
          <ac:chgData name="고태경[컴퓨터정보공학과]" userId="495a7639-f071-4911-8a1e-159e39727d9a" providerId="ADAL" clId="{98D98D14-1E39-CF48-B11E-DDBC8EEB8C6E}" dt="2024-12-01T12:37:27.891" v="439" actId="20577"/>
          <ac:spMkLst>
            <pc:docMk/>
            <pc:sldMk cId="2446034208" sldId="367"/>
            <ac:spMk id="8" creationId="{37CC89DA-4529-5C22-E30A-D684679B6615}"/>
          </ac:spMkLst>
        </pc:spChg>
        <pc:spChg chg="mod">
          <ac:chgData name="고태경[컴퓨터정보공학과]" userId="495a7639-f071-4911-8a1e-159e39727d9a" providerId="ADAL" clId="{98D98D14-1E39-CF48-B11E-DDBC8EEB8C6E}" dt="2024-12-01T12:37:14.782" v="399" actId="1076"/>
          <ac:spMkLst>
            <pc:docMk/>
            <pc:sldMk cId="2446034208" sldId="367"/>
            <ac:spMk id="13" creationId="{696A19B9-E840-EEB5-E0C4-97F53BDD5E50}"/>
          </ac:spMkLst>
        </pc:spChg>
        <pc:picChg chg="add mod">
          <ac:chgData name="고태경[컴퓨터정보공학과]" userId="495a7639-f071-4911-8a1e-159e39727d9a" providerId="ADAL" clId="{98D98D14-1E39-CF48-B11E-DDBC8EEB8C6E}" dt="2024-12-01T12:37:16.334" v="400" actId="1076"/>
          <ac:picMkLst>
            <pc:docMk/>
            <pc:sldMk cId="2446034208" sldId="367"/>
            <ac:picMk id="6" creationId="{097A4211-E133-D5D1-1A8D-03D6D13BFBF7}"/>
          </ac:picMkLst>
        </pc:picChg>
        <pc:picChg chg="del">
          <ac:chgData name="고태경[컴퓨터정보공학과]" userId="495a7639-f071-4911-8a1e-159e39727d9a" providerId="ADAL" clId="{98D98D14-1E39-CF48-B11E-DDBC8EEB8C6E}" dt="2024-12-01T12:33:41.396" v="354" actId="478"/>
          <ac:picMkLst>
            <pc:docMk/>
            <pc:sldMk cId="2446034208" sldId="367"/>
            <ac:picMk id="7" creationId="{5B47A478-BFA8-70D1-A365-31C42FAEDD31}"/>
          </ac:picMkLst>
        </pc:picChg>
        <pc:picChg chg="del">
          <ac:chgData name="고태경[컴퓨터정보공학과]" userId="495a7639-f071-4911-8a1e-159e39727d9a" providerId="ADAL" clId="{98D98D14-1E39-CF48-B11E-DDBC8EEB8C6E}" dt="2024-12-01T12:33:42.695" v="355" actId="478"/>
          <ac:picMkLst>
            <pc:docMk/>
            <pc:sldMk cId="2446034208" sldId="367"/>
            <ac:picMk id="12" creationId="{14A25868-4816-7701-81CC-441490F59E5C}"/>
          </ac:picMkLst>
        </pc:picChg>
        <pc:picChg chg="add mod">
          <ac:chgData name="고태경[컴퓨터정보공학과]" userId="495a7639-f071-4911-8a1e-159e39727d9a" providerId="ADAL" clId="{98D98D14-1E39-CF48-B11E-DDBC8EEB8C6E}" dt="2024-12-01T12:37:07.912" v="397" actId="1076"/>
          <ac:picMkLst>
            <pc:docMk/>
            <pc:sldMk cId="2446034208" sldId="367"/>
            <ac:picMk id="1026" creationId="{D1C4FE1B-4371-4C18-7C27-0B606B89AD0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C2D6CD-1037-43DD-B43E-68451D0986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941CE-E7D5-47A1-B7C7-430C83B470DA}">
      <dgm:prSet/>
      <dgm:spPr/>
      <dgm:t>
        <a:bodyPr/>
        <a:lstStyle/>
        <a:p>
          <a:r>
            <a:rPr lang="ko-KR" altLang="en-US" dirty="0"/>
            <a:t>데이터 수집</a:t>
          </a:r>
          <a:endParaRPr lang="en-US" dirty="0"/>
        </a:p>
      </dgm:t>
    </dgm:pt>
    <dgm:pt modelId="{6DAC3BDE-EA73-4EFF-B80C-867929D6D9BC}" type="parTrans" cxnId="{6420AC27-12CC-44DD-962D-E95314FADC38}">
      <dgm:prSet/>
      <dgm:spPr/>
      <dgm:t>
        <a:bodyPr/>
        <a:lstStyle/>
        <a:p>
          <a:endParaRPr lang="en-US"/>
        </a:p>
      </dgm:t>
    </dgm:pt>
    <dgm:pt modelId="{E444B782-E8A7-4E01-AFBF-3948EF46C93A}" type="sibTrans" cxnId="{6420AC27-12CC-44DD-962D-E95314FADC38}">
      <dgm:prSet/>
      <dgm:spPr/>
      <dgm:t>
        <a:bodyPr/>
        <a:lstStyle/>
        <a:p>
          <a:endParaRPr lang="en-US"/>
        </a:p>
      </dgm:t>
    </dgm:pt>
    <dgm:pt modelId="{150B581E-DC69-4591-8501-92B6E76D7682}">
      <dgm:prSet/>
      <dgm:spPr/>
      <dgm:t>
        <a:bodyPr/>
        <a:lstStyle/>
        <a:p>
          <a:r>
            <a:rPr lang="en-US" altLang="ko-KR" b="1" dirty="0"/>
            <a:t>EDA</a:t>
          </a:r>
          <a:endParaRPr lang="en-US" dirty="0"/>
        </a:p>
      </dgm:t>
    </dgm:pt>
    <dgm:pt modelId="{8AAF543C-2C69-46AE-BBAA-4DEFEFA1B6B7}" type="parTrans" cxnId="{618FE8F4-C9CF-413C-843A-AE86A5244593}">
      <dgm:prSet/>
      <dgm:spPr/>
      <dgm:t>
        <a:bodyPr/>
        <a:lstStyle/>
        <a:p>
          <a:endParaRPr lang="en-US"/>
        </a:p>
      </dgm:t>
    </dgm:pt>
    <dgm:pt modelId="{D217356B-824E-42D0-92E3-3257DD69B367}" type="sibTrans" cxnId="{618FE8F4-C9CF-413C-843A-AE86A5244593}">
      <dgm:prSet/>
      <dgm:spPr/>
      <dgm:t>
        <a:bodyPr/>
        <a:lstStyle/>
        <a:p>
          <a:endParaRPr lang="en-US"/>
        </a:p>
      </dgm:t>
    </dgm:pt>
    <dgm:pt modelId="{3DC01DC9-490A-48F8-A3E8-5A54525987EE}">
      <dgm:prSet/>
      <dgm:spPr/>
      <dgm:t>
        <a:bodyPr/>
        <a:lstStyle/>
        <a:p>
          <a:r>
            <a:rPr lang="ko-KR" altLang="en-US" b="1" dirty="0"/>
            <a:t>공공데이터를 통한 수집</a:t>
          </a:r>
          <a:endParaRPr lang="en-US" dirty="0"/>
        </a:p>
      </dgm:t>
    </dgm:pt>
    <dgm:pt modelId="{1B3FE082-C4A9-43F2-9B5C-2F6C78AA1478}" type="parTrans" cxnId="{756ED78F-7D2F-4178-A2D0-C1252945589F}">
      <dgm:prSet/>
      <dgm:spPr/>
      <dgm:t>
        <a:bodyPr/>
        <a:lstStyle/>
        <a:p>
          <a:endParaRPr lang="en-US"/>
        </a:p>
      </dgm:t>
    </dgm:pt>
    <dgm:pt modelId="{6DF3FD49-3153-460F-93F8-D5158D6AF7F3}" type="sibTrans" cxnId="{756ED78F-7D2F-4178-A2D0-C1252945589F}">
      <dgm:prSet/>
      <dgm:spPr/>
      <dgm:t>
        <a:bodyPr/>
        <a:lstStyle/>
        <a:p>
          <a:endParaRPr lang="en-US"/>
        </a:p>
      </dgm:t>
    </dgm:pt>
    <dgm:pt modelId="{F21FD09F-F3C0-4AA3-A1BC-FD42B03F78DE}">
      <dgm:prSet/>
      <dgm:spPr/>
      <dgm:t>
        <a:bodyPr/>
        <a:lstStyle/>
        <a:p>
          <a:r>
            <a:rPr lang="ko-KR"/>
            <a:t>데이터 시각화</a:t>
          </a:r>
          <a:endParaRPr lang="en-US"/>
        </a:p>
      </dgm:t>
    </dgm:pt>
    <dgm:pt modelId="{A0473F7F-30E3-4CAA-A22F-55585518FCC2}" type="parTrans" cxnId="{70B9E9EC-10D4-4222-9B8C-7821A07B7A0F}">
      <dgm:prSet/>
      <dgm:spPr/>
      <dgm:t>
        <a:bodyPr/>
        <a:lstStyle/>
        <a:p>
          <a:endParaRPr lang="en-US"/>
        </a:p>
      </dgm:t>
    </dgm:pt>
    <dgm:pt modelId="{C00B5E35-6FAB-4CAA-B057-B3598D7254D2}" type="sibTrans" cxnId="{70B9E9EC-10D4-4222-9B8C-7821A07B7A0F}">
      <dgm:prSet/>
      <dgm:spPr/>
      <dgm:t>
        <a:bodyPr/>
        <a:lstStyle/>
        <a:p>
          <a:endParaRPr lang="en-US"/>
        </a:p>
      </dgm:t>
    </dgm:pt>
    <dgm:pt modelId="{E7FF029B-FCDC-4E10-A4CA-A4D661FA38C6}">
      <dgm:prSet/>
      <dgm:spPr/>
      <dgm:t>
        <a:bodyPr/>
        <a:lstStyle/>
        <a:p>
          <a:r>
            <a:rPr lang="ko-KR" altLang="en-US" dirty="0"/>
            <a:t>데이터 </a:t>
          </a:r>
          <a:r>
            <a:rPr lang="ko-KR" dirty="0"/>
            <a:t>분석</a:t>
          </a:r>
          <a:endParaRPr lang="en-US" dirty="0"/>
        </a:p>
      </dgm:t>
    </dgm:pt>
    <dgm:pt modelId="{B11DAC26-F6ED-4A5E-8624-2CE0E3A54227}" type="parTrans" cxnId="{62049E13-ED8A-4A80-9CDD-1B2837B83571}">
      <dgm:prSet/>
      <dgm:spPr/>
      <dgm:t>
        <a:bodyPr/>
        <a:lstStyle/>
        <a:p>
          <a:endParaRPr lang="en-US"/>
        </a:p>
      </dgm:t>
    </dgm:pt>
    <dgm:pt modelId="{93E07A2D-20B3-49C6-B716-6534357BBD37}" type="sibTrans" cxnId="{62049E13-ED8A-4A80-9CDD-1B2837B83571}">
      <dgm:prSet/>
      <dgm:spPr/>
      <dgm:t>
        <a:bodyPr/>
        <a:lstStyle/>
        <a:p>
          <a:endParaRPr lang="en-US"/>
        </a:p>
      </dgm:t>
    </dgm:pt>
    <dgm:pt modelId="{73715213-F597-4500-8F5B-1ABCBFF66E62}">
      <dgm:prSet/>
      <dgm:spPr/>
      <dgm:t>
        <a:bodyPr/>
        <a:lstStyle/>
        <a:p>
          <a:r>
            <a:rPr lang="ko-KR" altLang="en-US" dirty="0"/>
            <a:t>결론</a:t>
          </a:r>
          <a:endParaRPr lang="en-US" dirty="0"/>
        </a:p>
      </dgm:t>
    </dgm:pt>
    <dgm:pt modelId="{011CA545-A07C-4E3A-8FC8-CF19E905B8DC}" type="parTrans" cxnId="{65071EDA-375E-409B-A0FF-EC654C26D658}">
      <dgm:prSet/>
      <dgm:spPr/>
      <dgm:t>
        <a:bodyPr/>
        <a:lstStyle/>
        <a:p>
          <a:endParaRPr lang="en-US"/>
        </a:p>
      </dgm:t>
    </dgm:pt>
    <dgm:pt modelId="{166E10B6-1A76-49D8-BB40-EB0F210A7574}" type="sibTrans" cxnId="{65071EDA-375E-409B-A0FF-EC654C26D658}">
      <dgm:prSet/>
      <dgm:spPr/>
      <dgm:t>
        <a:bodyPr/>
        <a:lstStyle/>
        <a:p>
          <a:endParaRPr lang="en-US"/>
        </a:p>
      </dgm:t>
    </dgm:pt>
    <dgm:pt modelId="{21208B2E-5FD1-E040-983D-4C7EEC1E0569}" type="pres">
      <dgm:prSet presAssocID="{F6C2D6CD-1037-43DD-B43E-68451D0986C0}" presName="linear" presStyleCnt="0">
        <dgm:presLayoutVars>
          <dgm:animLvl val="lvl"/>
          <dgm:resizeHandles val="exact"/>
        </dgm:presLayoutVars>
      </dgm:prSet>
      <dgm:spPr/>
    </dgm:pt>
    <dgm:pt modelId="{11FCB931-7CB6-C24B-AED2-1920B8AFE3B2}" type="pres">
      <dgm:prSet presAssocID="{FED941CE-E7D5-47A1-B7C7-430C83B470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848B6A-7390-B149-BB62-911EB32BFC1A}" type="pres">
      <dgm:prSet presAssocID="{E444B782-E8A7-4E01-AFBF-3948EF46C93A}" presName="spacer" presStyleCnt="0"/>
      <dgm:spPr/>
    </dgm:pt>
    <dgm:pt modelId="{025E0905-0387-2D4A-9D96-735AEC864DDE}" type="pres">
      <dgm:prSet presAssocID="{150B581E-DC69-4591-8501-92B6E76D7682}" presName="parentText" presStyleLbl="node1" presStyleIdx="1" presStyleCnt="5" custLinFactNeighborX="441" custLinFactNeighborY="85188">
        <dgm:presLayoutVars>
          <dgm:chMax val="0"/>
          <dgm:bulletEnabled val="1"/>
        </dgm:presLayoutVars>
      </dgm:prSet>
      <dgm:spPr/>
    </dgm:pt>
    <dgm:pt modelId="{88D67DD3-D020-0F42-AA20-4FDED77760F6}" type="pres">
      <dgm:prSet presAssocID="{150B581E-DC69-4591-8501-92B6E76D7682}" presName="childText" presStyleLbl="revTx" presStyleIdx="0" presStyleCnt="1" custLinFactY="-7200" custLinFactNeighborX="441" custLinFactNeighborY="-100000">
        <dgm:presLayoutVars>
          <dgm:bulletEnabled val="1"/>
        </dgm:presLayoutVars>
      </dgm:prSet>
      <dgm:spPr/>
    </dgm:pt>
    <dgm:pt modelId="{8318C869-CD86-3544-BF85-ABC0E686BECC}" type="pres">
      <dgm:prSet presAssocID="{F21FD09F-F3C0-4AA3-A1BC-FD42B03F78D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E7CCF6-4327-5D42-985A-179D14AD349F}" type="pres">
      <dgm:prSet presAssocID="{C00B5E35-6FAB-4CAA-B057-B3598D7254D2}" presName="spacer" presStyleCnt="0"/>
      <dgm:spPr/>
    </dgm:pt>
    <dgm:pt modelId="{07289986-CCA8-884C-B706-4E6A276C010A}" type="pres">
      <dgm:prSet presAssocID="{E7FF029B-FCDC-4E10-A4CA-A4D661FA38C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A7B66EB-D8F7-984F-B20A-899DCF01B58E}" type="pres">
      <dgm:prSet presAssocID="{93E07A2D-20B3-49C6-B716-6534357BBD37}" presName="spacer" presStyleCnt="0"/>
      <dgm:spPr/>
    </dgm:pt>
    <dgm:pt modelId="{0C982CE1-0078-BD47-8BBA-06A04154D841}" type="pres">
      <dgm:prSet presAssocID="{73715213-F597-4500-8F5B-1ABCBFF66E62}" presName="parentText" presStyleLbl="node1" presStyleIdx="4" presStyleCnt="5" custLinFactNeighborX="-15696" custLinFactNeighborY="92029">
        <dgm:presLayoutVars>
          <dgm:chMax val="0"/>
          <dgm:bulletEnabled val="1"/>
        </dgm:presLayoutVars>
      </dgm:prSet>
      <dgm:spPr/>
    </dgm:pt>
  </dgm:ptLst>
  <dgm:cxnLst>
    <dgm:cxn modelId="{EBA3A503-D6EF-104C-A3B9-4CBF5835F26B}" type="presOf" srcId="{3DC01DC9-490A-48F8-A3E8-5A54525987EE}" destId="{88D67DD3-D020-0F42-AA20-4FDED77760F6}" srcOrd="0" destOrd="0" presId="urn:microsoft.com/office/officeart/2005/8/layout/vList2"/>
    <dgm:cxn modelId="{62049E13-ED8A-4A80-9CDD-1B2837B83571}" srcId="{F6C2D6CD-1037-43DD-B43E-68451D0986C0}" destId="{E7FF029B-FCDC-4E10-A4CA-A4D661FA38C6}" srcOrd="3" destOrd="0" parTransId="{B11DAC26-F6ED-4A5E-8624-2CE0E3A54227}" sibTransId="{93E07A2D-20B3-49C6-B716-6534357BBD37}"/>
    <dgm:cxn modelId="{AC85AB20-E65F-7D46-8E07-3B95B1B73929}" type="presOf" srcId="{FED941CE-E7D5-47A1-B7C7-430C83B470DA}" destId="{11FCB931-7CB6-C24B-AED2-1920B8AFE3B2}" srcOrd="0" destOrd="0" presId="urn:microsoft.com/office/officeart/2005/8/layout/vList2"/>
    <dgm:cxn modelId="{6420AC27-12CC-44DD-962D-E95314FADC38}" srcId="{F6C2D6CD-1037-43DD-B43E-68451D0986C0}" destId="{FED941CE-E7D5-47A1-B7C7-430C83B470DA}" srcOrd="0" destOrd="0" parTransId="{6DAC3BDE-EA73-4EFF-B80C-867929D6D9BC}" sibTransId="{E444B782-E8A7-4E01-AFBF-3948EF46C93A}"/>
    <dgm:cxn modelId="{75628029-57F2-8F49-9215-49DAF33A6689}" type="presOf" srcId="{F21FD09F-F3C0-4AA3-A1BC-FD42B03F78DE}" destId="{8318C869-CD86-3544-BF85-ABC0E686BECC}" srcOrd="0" destOrd="0" presId="urn:microsoft.com/office/officeart/2005/8/layout/vList2"/>
    <dgm:cxn modelId="{40219387-F70B-5C4F-8991-3602CF7012EB}" type="presOf" srcId="{F6C2D6CD-1037-43DD-B43E-68451D0986C0}" destId="{21208B2E-5FD1-E040-983D-4C7EEC1E0569}" srcOrd="0" destOrd="0" presId="urn:microsoft.com/office/officeart/2005/8/layout/vList2"/>
    <dgm:cxn modelId="{756ED78F-7D2F-4178-A2D0-C1252945589F}" srcId="{150B581E-DC69-4591-8501-92B6E76D7682}" destId="{3DC01DC9-490A-48F8-A3E8-5A54525987EE}" srcOrd="0" destOrd="0" parTransId="{1B3FE082-C4A9-43F2-9B5C-2F6C78AA1478}" sibTransId="{6DF3FD49-3153-460F-93F8-D5158D6AF7F3}"/>
    <dgm:cxn modelId="{71063AA1-18AB-3840-A91F-69B0327394FD}" type="presOf" srcId="{E7FF029B-FCDC-4E10-A4CA-A4D661FA38C6}" destId="{07289986-CCA8-884C-B706-4E6A276C010A}" srcOrd="0" destOrd="0" presId="urn:microsoft.com/office/officeart/2005/8/layout/vList2"/>
    <dgm:cxn modelId="{AABBEBC3-59DF-DB43-B7BF-66B6EEE2C077}" type="presOf" srcId="{73715213-F597-4500-8F5B-1ABCBFF66E62}" destId="{0C982CE1-0078-BD47-8BBA-06A04154D841}" srcOrd="0" destOrd="0" presId="urn:microsoft.com/office/officeart/2005/8/layout/vList2"/>
    <dgm:cxn modelId="{65071EDA-375E-409B-A0FF-EC654C26D658}" srcId="{F6C2D6CD-1037-43DD-B43E-68451D0986C0}" destId="{73715213-F597-4500-8F5B-1ABCBFF66E62}" srcOrd="4" destOrd="0" parTransId="{011CA545-A07C-4E3A-8FC8-CF19E905B8DC}" sibTransId="{166E10B6-1A76-49D8-BB40-EB0F210A7574}"/>
    <dgm:cxn modelId="{CB4533E2-0995-4441-8FB7-C390B5F8A81F}" type="presOf" srcId="{150B581E-DC69-4591-8501-92B6E76D7682}" destId="{025E0905-0387-2D4A-9D96-735AEC864DDE}" srcOrd="0" destOrd="0" presId="urn:microsoft.com/office/officeart/2005/8/layout/vList2"/>
    <dgm:cxn modelId="{70B9E9EC-10D4-4222-9B8C-7821A07B7A0F}" srcId="{F6C2D6CD-1037-43DD-B43E-68451D0986C0}" destId="{F21FD09F-F3C0-4AA3-A1BC-FD42B03F78DE}" srcOrd="2" destOrd="0" parTransId="{A0473F7F-30E3-4CAA-A22F-55585518FCC2}" sibTransId="{C00B5E35-6FAB-4CAA-B057-B3598D7254D2}"/>
    <dgm:cxn modelId="{618FE8F4-C9CF-413C-843A-AE86A5244593}" srcId="{F6C2D6CD-1037-43DD-B43E-68451D0986C0}" destId="{150B581E-DC69-4591-8501-92B6E76D7682}" srcOrd="1" destOrd="0" parTransId="{8AAF543C-2C69-46AE-BBAA-4DEFEFA1B6B7}" sibTransId="{D217356B-824E-42D0-92E3-3257DD69B367}"/>
    <dgm:cxn modelId="{04D60EC5-D298-9C44-BFF2-85B56BEEC977}" type="presParOf" srcId="{21208B2E-5FD1-E040-983D-4C7EEC1E0569}" destId="{11FCB931-7CB6-C24B-AED2-1920B8AFE3B2}" srcOrd="0" destOrd="0" presId="urn:microsoft.com/office/officeart/2005/8/layout/vList2"/>
    <dgm:cxn modelId="{41207C42-A887-9640-B27C-C56FE37CDC7C}" type="presParOf" srcId="{21208B2E-5FD1-E040-983D-4C7EEC1E0569}" destId="{BC848B6A-7390-B149-BB62-911EB32BFC1A}" srcOrd="1" destOrd="0" presId="urn:microsoft.com/office/officeart/2005/8/layout/vList2"/>
    <dgm:cxn modelId="{1B047E03-1DDE-C04F-B375-69772D442AB0}" type="presParOf" srcId="{21208B2E-5FD1-E040-983D-4C7EEC1E0569}" destId="{025E0905-0387-2D4A-9D96-735AEC864DDE}" srcOrd="2" destOrd="0" presId="urn:microsoft.com/office/officeart/2005/8/layout/vList2"/>
    <dgm:cxn modelId="{E7B9F990-6ECE-7A47-B05A-2FBC9914FA5B}" type="presParOf" srcId="{21208B2E-5FD1-E040-983D-4C7EEC1E0569}" destId="{88D67DD3-D020-0F42-AA20-4FDED77760F6}" srcOrd="3" destOrd="0" presId="urn:microsoft.com/office/officeart/2005/8/layout/vList2"/>
    <dgm:cxn modelId="{B2A3B218-5347-9D4B-B7AB-17425149A731}" type="presParOf" srcId="{21208B2E-5FD1-E040-983D-4C7EEC1E0569}" destId="{8318C869-CD86-3544-BF85-ABC0E686BECC}" srcOrd="4" destOrd="0" presId="urn:microsoft.com/office/officeart/2005/8/layout/vList2"/>
    <dgm:cxn modelId="{6EB9C483-289C-D14C-BF35-1B750B04EAA4}" type="presParOf" srcId="{21208B2E-5FD1-E040-983D-4C7EEC1E0569}" destId="{8BE7CCF6-4327-5D42-985A-179D14AD349F}" srcOrd="5" destOrd="0" presId="urn:microsoft.com/office/officeart/2005/8/layout/vList2"/>
    <dgm:cxn modelId="{DE1AC269-67FD-004F-B133-C13B35547B58}" type="presParOf" srcId="{21208B2E-5FD1-E040-983D-4C7EEC1E0569}" destId="{07289986-CCA8-884C-B706-4E6A276C010A}" srcOrd="6" destOrd="0" presId="urn:microsoft.com/office/officeart/2005/8/layout/vList2"/>
    <dgm:cxn modelId="{17CE0D16-F829-8545-A6AA-38403C4FA46E}" type="presParOf" srcId="{21208B2E-5FD1-E040-983D-4C7EEC1E0569}" destId="{1A7B66EB-D8F7-984F-B20A-899DCF01B58E}" srcOrd="7" destOrd="0" presId="urn:microsoft.com/office/officeart/2005/8/layout/vList2"/>
    <dgm:cxn modelId="{B1978A5D-A67C-FF43-A98E-9F65373E29A3}" type="presParOf" srcId="{21208B2E-5FD1-E040-983D-4C7EEC1E0569}" destId="{0C982CE1-0078-BD47-8BBA-06A04154D84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C2D6CD-1037-43DD-B43E-68451D0986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941CE-E7D5-47A1-B7C7-430C83B470DA}">
      <dgm:prSet/>
      <dgm:spPr/>
      <dgm:t>
        <a:bodyPr/>
        <a:lstStyle/>
        <a:p>
          <a:r>
            <a:rPr lang="ko-KR" altLang="en-US" dirty="0"/>
            <a:t>데이터 수집</a:t>
          </a:r>
          <a:endParaRPr lang="en-US" dirty="0"/>
        </a:p>
      </dgm:t>
    </dgm:pt>
    <dgm:pt modelId="{6DAC3BDE-EA73-4EFF-B80C-867929D6D9BC}" type="parTrans" cxnId="{6420AC27-12CC-44DD-962D-E95314FADC38}">
      <dgm:prSet/>
      <dgm:spPr/>
      <dgm:t>
        <a:bodyPr/>
        <a:lstStyle/>
        <a:p>
          <a:endParaRPr lang="en-US"/>
        </a:p>
      </dgm:t>
    </dgm:pt>
    <dgm:pt modelId="{E444B782-E8A7-4E01-AFBF-3948EF46C93A}" type="sibTrans" cxnId="{6420AC27-12CC-44DD-962D-E95314FADC38}">
      <dgm:prSet/>
      <dgm:spPr/>
      <dgm:t>
        <a:bodyPr/>
        <a:lstStyle/>
        <a:p>
          <a:endParaRPr lang="en-US"/>
        </a:p>
      </dgm:t>
    </dgm:pt>
    <dgm:pt modelId="{150B581E-DC69-4591-8501-92B6E76D7682}">
      <dgm:prSet/>
      <dgm:spPr/>
      <dgm:t>
        <a:bodyPr/>
        <a:lstStyle/>
        <a:p>
          <a:r>
            <a:rPr lang="en-US" altLang="ko-KR" b="1" dirty="0"/>
            <a:t>EDA</a:t>
          </a:r>
          <a:endParaRPr lang="en-US" dirty="0"/>
        </a:p>
      </dgm:t>
    </dgm:pt>
    <dgm:pt modelId="{8AAF543C-2C69-46AE-BBAA-4DEFEFA1B6B7}" type="parTrans" cxnId="{618FE8F4-C9CF-413C-843A-AE86A5244593}">
      <dgm:prSet/>
      <dgm:spPr/>
      <dgm:t>
        <a:bodyPr/>
        <a:lstStyle/>
        <a:p>
          <a:endParaRPr lang="en-US"/>
        </a:p>
      </dgm:t>
    </dgm:pt>
    <dgm:pt modelId="{D217356B-824E-42D0-92E3-3257DD69B367}" type="sibTrans" cxnId="{618FE8F4-C9CF-413C-843A-AE86A5244593}">
      <dgm:prSet/>
      <dgm:spPr/>
      <dgm:t>
        <a:bodyPr/>
        <a:lstStyle/>
        <a:p>
          <a:endParaRPr lang="en-US"/>
        </a:p>
      </dgm:t>
    </dgm:pt>
    <dgm:pt modelId="{3DC01DC9-490A-48F8-A3E8-5A54525987EE}">
      <dgm:prSet/>
      <dgm:spPr/>
      <dgm:t>
        <a:bodyPr/>
        <a:lstStyle/>
        <a:p>
          <a:r>
            <a:rPr lang="ko-KR" altLang="en-US" dirty="0"/>
            <a:t>지역별 도서관 한 곳의 도서</a:t>
          </a:r>
          <a:br>
            <a:rPr lang="en-US" altLang="ko-KR" dirty="0"/>
          </a:br>
          <a:r>
            <a:rPr lang="ko-KR" altLang="en-US" dirty="0"/>
            <a:t>대출 수 도출</a:t>
          </a:r>
          <a:endParaRPr lang="en-US" dirty="0"/>
        </a:p>
      </dgm:t>
    </dgm:pt>
    <dgm:pt modelId="{1B3FE082-C4A9-43F2-9B5C-2F6C78AA1478}" type="parTrans" cxnId="{756ED78F-7D2F-4178-A2D0-C1252945589F}">
      <dgm:prSet/>
      <dgm:spPr/>
      <dgm:t>
        <a:bodyPr/>
        <a:lstStyle/>
        <a:p>
          <a:endParaRPr lang="en-US"/>
        </a:p>
      </dgm:t>
    </dgm:pt>
    <dgm:pt modelId="{6DF3FD49-3153-460F-93F8-D5158D6AF7F3}" type="sibTrans" cxnId="{756ED78F-7D2F-4178-A2D0-C1252945589F}">
      <dgm:prSet/>
      <dgm:spPr/>
      <dgm:t>
        <a:bodyPr/>
        <a:lstStyle/>
        <a:p>
          <a:endParaRPr lang="en-US"/>
        </a:p>
      </dgm:t>
    </dgm:pt>
    <dgm:pt modelId="{F21FD09F-F3C0-4AA3-A1BC-FD42B03F78DE}">
      <dgm:prSet/>
      <dgm:spPr/>
      <dgm:t>
        <a:bodyPr/>
        <a:lstStyle/>
        <a:p>
          <a:r>
            <a:rPr lang="ko-KR"/>
            <a:t>데이터 시각화</a:t>
          </a:r>
          <a:endParaRPr lang="en-US"/>
        </a:p>
      </dgm:t>
    </dgm:pt>
    <dgm:pt modelId="{A0473F7F-30E3-4CAA-A22F-55585518FCC2}" type="parTrans" cxnId="{70B9E9EC-10D4-4222-9B8C-7821A07B7A0F}">
      <dgm:prSet/>
      <dgm:spPr/>
      <dgm:t>
        <a:bodyPr/>
        <a:lstStyle/>
        <a:p>
          <a:endParaRPr lang="en-US"/>
        </a:p>
      </dgm:t>
    </dgm:pt>
    <dgm:pt modelId="{C00B5E35-6FAB-4CAA-B057-B3598D7254D2}" type="sibTrans" cxnId="{70B9E9EC-10D4-4222-9B8C-7821A07B7A0F}">
      <dgm:prSet/>
      <dgm:spPr/>
      <dgm:t>
        <a:bodyPr/>
        <a:lstStyle/>
        <a:p>
          <a:endParaRPr lang="en-US"/>
        </a:p>
      </dgm:t>
    </dgm:pt>
    <dgm:pt modelId="{E7FF029B-FCDC-4E10-A4CA-A4D661FA38C6}">
      <dgm:prSet/>
      <dgm:spPr/>
      <dgm:t>
        <a:bodyPr/>
        <a:lstStyle/>
        <a:p>
          <a:r>
            <a:rPr lang="ko-KR" altLang="en-US" dirty="0"/>
            <a:t>데이터 </a:t>
          </a:r>
          <a:r>
            <a:rPr lang="ko-KR" dirty="0"/>
            <a:t>분석</a:t>
          </a:r>
          <a:endParaRPr lang="en-US" dirty="0"/>
        </a:p>
      </dgm:t>
    </dgm:pt>
    <dgm:pt modelId="{B11DAC26-F6ED-4A5E-8624-2CE0E3A54227}" type="parTrans" cxnId="{62049E13-ED8A-4A80-9CDD-1B2837B83571}">
      <dgm:prSet/>
      <dgm:spPr/>
      <dgm:t>
        <a:bodyPr/>
        <a:lstStyle/>
        <a:p>
          <a:endParaRPr lang="en-US"/>
        </a:p>
      </dgm:t>
    </dgm:pt>
    <dgm:pt modelId="{93E07A2D-20B3-49C6-B716-6534357BBD37}" type="sibTrans" cxnId="{62049E13-ED8A-4A80-9CDD-1B2837B83571}">
      <dgm:prSet/>
      <dgm:spPr/>
      <dgm:t>
        <a:bodyPr/>
        <a:lstStyle/>
        <a:p>
          <a:endParaRPr lang="en-US"/>
        </a:p>
      </dgm:t>
    </dgm:pt>
    <dgm:pt modelId="{73715213-F597-4500-8F5B-1ABCBFF66E62}">
      <dgm:prSet/>
      <dgm:spPr/>
      <dgm:t>
        <a:bodyPr/>
        <a:lstStyle/>
        <a:p>
          <a:r>
            <a:rPr lang="ko-KR" altLang="en-US" dirty="0"/>
            <a:t>결론</a:t>
          </a:r>
          <a:endParaRPr lang="en-US" dirty="0"/>
        </a:p>
      </dgm:t>
    </dgm:pt>
    <dgm:pt modelId="{011CA545-A07C-4E3A-8FC8-CF19E905B8DC}" type="parTrans" cxnId="{65071EDA-375E-409B-A0FF-EC654C26D658}">
      <dgm:prSet/>
      <dgm:spPr/>
      <dgm:t>
        <a:bodyPr/>
        <a:lstStyle/>
        <a:p>
          <a:endParaRPr lang="en-US"/>
        </a:p>
      </dgm:t>
    </dgm:pt>
    <dgm:pt modelId="{166E10B6-1A76-49D8-BB40-EB0F210A7574}" type="sibTrans" cxnId="{65071EDA-375E-409B-A0FF-EC654C26D658}">
      <dgm:prSet/>
      <dgm:spPr/>
      <dgm:t>
        <a:bodyPr/>
        <a:lstStyle/>
        <a:p>
          <a:endParaRPr lang="en-US"/>
        </a:p>
      </dgm:t>
    </dgm:pt>
    <dgm:pt modelId="{21208B2E-5FD1-E040-983D-4C7EEC1E0569}" type="pres">
      <dgm:prSet presAssocID="{F6C2D6CD-1037-43DD-B43E-68451D0986C0}" presName="linear" presStyleCnt="0">
        <dgm:presLayoutVars>
          <dgm:animLvl val="lvl"/>
          <dgm:resizeHandles val="exact"/>
        </dgm:presLayoutVars>
      </dgm:prSet>
      <dgm:spPr/>
    </dgm:pt>
    <dgm:pt modelId="{11FCB931-7CB6-C24B-AED2-1920B8AFE3B2}" type="pres">
      <dgm:prSet presAssocID="{FED941CE-E7D5-47A1-B7C7-430C83B470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848B6A-7390-B149-BB62-911EB32BFC1A}" type="pres">
      <dgm:prSet presAssocID="{E444B782-E8A7-4E01-AFBF-3948EF46C93A}" presName="spacer" presStyleCnt="0"/>
      <dgm:spPr/>
    </dgm:pt>
    <dgm:pt modelId="{025E0905-0387-2D4A-9D96-735AEC864DDE}" type="pres">
      <dgm:prSet presAssocID="{150B581E-DC69-4591-8501-92B6E76D7682}" presName="parentText" presStyleLbl="node1" presStyleIdx="1" presStyleCnt="5" custLinFactNeighborX="216" custLinFactNeighborY="-16652">
        <dgm:presLayoutVars>
          <dgm:chMax val="0"/>
          <dgm:bulletEnabled val="1"/>
        </dgm:presLayoutVars>
      </dgm:prSet>
      <dgm:spPr/>
    </dgm:pt>
    <dgm:pt modelId="{88D67DD3-D020-0F42-AA20-4FDED77760F6}" type="pres">
      <dgm:prSet presAssocID="{150B581E-DC69-4591-8501-92B6E76D7682}" presName="childText" presStyleLbl="revTx" presStyleIdx="0" presStyleCnt="1" custLinFactNeighborX="441" custLinFactNeighborY="-5186">
        <dgm:presLayoutVars>
          <dgm:bulletEnabled val="1"/>
        </dgm:presLayoutVars>
      </dgm:prSet>
      <dgm:spPr/>
    </dgm:pt>
    <dgm:pt modelId="{8318C869-CD86-3544-BF85-ABC0E686BECC}" type="pres">
      <dgm:prSet presAssocID="{F21FD09F-F3C0-4AA3-A1BC-FD42B03F78D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E7CCF6-4327-5D42-985A-179D14AD349F}" type="pres">
      <dgm:prSet presAssocID="{C00B5E35-6FAB-4CAA-B057-B3598D7254D2}" presName="spacer" presStyleCnt="0"/>
      <dgm:spPr/>
    </dgm:pt>
    <dgm:pt modelId="{07289986-CCA8-884C-B706-4E6A276C010A}" type="pres">
      <dgm:prSet presAssocID="{E7FF029B-FCDC-4E10-A4CA-A4D661FA38C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A7B66EB-D8F7-984F-B20A-899DCF01B58E}" type="pres">
      <dgm:prSet presAssocID="{93E07A2D-20B3-49C6-B716-6534357BBD37}" presName="spacer" presStyleCnt="0"/>
      <dgm:spPr/>
    </dgm:pt>
    <dgm:pt modelId="{0C982CE1-0078-BD47-8BBA-06A04154D841}" type="pres">
      <dgm:prSet presAssocID="{73715213-F597-4500-8F5B-1ABCBFF66E62}" presName="parentText" presStyleLbl="node1" presStyleIdx="4" presStyleCnt="5" custLinFactNeighborX="-15696" custLinFactNeighborY="92029">
        <dgm:presLayoutVars>
          <dgm:chMax val="0"/>
          <dgm:bulletEnabled val="1"/>
        </dgm:presLayoutVars>
      </dgm:prSet>
      <dgm:spPr/>
    </dgm:pt>
  </dgm:ptLst>
  <dgm:cxnLst>
    <dgm:cxn modelId="{EBA3A503-D6EF-104C-A3B9-4CBF5835F26B}" type="presOf" srcId="{3DC01DC9-490A-48F8-A3E8-5A54525987EE}" destId="{88D67DD3-D020-0F42-AA20-4FDED77760F6}" srcOrd="0" destOrd="0" presId="urn:microsoft.com/office/officeart/2005/8/layout/vList2"/>
    <dgm:cxn modelId="{62049E13-ED8A-4A80-9CDD-1B2837B83571}" srcId="{F6C2D6CD-1037-43DD-B43E-68451D0986C0}" destId="{E7FF029B-FCDC-4E10-A4CA-A4D661FA38C6}" srcOrd="3" destOrd="0" parTransId="{B11DAC26-F6ED-4A5E-8624-2CE0E3A54227}" sibTransId="{93E07A2D-20B3-49C6-B716-6534357BBD37}"/>
    <dgm:cxn modelId="{AC85AB20-E65F-7D46-8E07-3B95B1B73929}" type="presOf" srcId="{FED941CE-E7D5-47A1-B7C7-430C83B470DA}" destId="{11FCB931-7CB6-C24B-AED2-1920B8AFE3B2}" srcOrd="0" destOrd="0" presId="urn:microsoft.com/office/officeart/2005/8/layout/vList2"/>
    <dgm:cxn modelId="{6420AC27-12CC-44DD-962D-E95314FADC38}" srcId="{F6C2D6CD-1037-43DD-B43E-68451D0986C0}" destId="{FED941CE-E7D5-47A1-B7C7-430C83B470DA}" srcOrd="0" destOrd="0" parTransId="{6DAC3BDE-EA73-4EFF-B80C-867929D6D9BC}" sibTransId="{E444B782-E8A7-4E01-AFBF-3948EF46C93A}"/>
    <dgm:cxn modelId="{75628029-57F2-8F49-9215-49DAF33A6689}" type="presOf" srcId="{F21FD09F-F3C0-4AA3-A1BC-FD42B03F78DE}" destId="{8318C869-CD86-3544-BF85-ABC0E686BECC}" srcOrd="0" destOrd="0" presId="urn:microsoft.com/office/officeart/2005/8/layout/vList2"/>
    <dgm:cxn modelId="{40219387-F70B-5C4F-8991-3602CF7012EB}" type="presOf" srcId="{F6C2D6CD-1037-43DD-B43E-68451D0986C0}" destId="{21208B2E-5FD1-E040-983D-4C7EEC1E0569}" srcOrd="0" destOrd="0" presId="urn:microsoft.com/office/officeart/2005/8/layout/vList2"/>
    <dgm:cxn modelId="{756ED78F-7D2F-4178-A2D0-C1252945589F}" srcId="{150B581E-DC69-4591-8501-92B6E76D7682}" destId="{3DC01DC9-490A-48F8-A3E8-5A54525987EE}" srcOrd="0" destOrd="0" parTransId="{1B3FE082-C4A9-43F2-9B5C-2F6C78AA1478}" sibTransId="{6DF3FD49-3153-460F-93F8-D5158D6AF7F3}"/>
    <dgm:cxn modelId="{71063AA1-18AB-3840-A91F-69B0327394FD}" type="presOf" srcId="{E7FF029B-FCDC-4E10-A4CA-A4D661FA38C6}" destId="{07289986-CCA8-884C-B706-4E6A276C010A}" srcOrd="0" destOrd="0" presId="urn:microsoft.com/office/officeart/2005/8/layout/vList2"/>
    <dgm:cxn modelId="{AABBEBC3-59DF-DB43-B7BF-66B6EEE2C077}" type="presOf" srcId="{73715213-F597-4500-8F5B-1ABCBFF66E62}" destId="{0C982CE1-0078-BD47-8BBA-06A04154D841}" srcOrd="0" destOrd="0" presId="urn:microsoft.com/office/officeart/2005/8/layout/vList2"/>
    <dgm:cxn modelId="{65071EDA-375E-409B-A0FF-EC654C26D658}" srcId="{F6C2D6CD-1037-43DD-B43E-68451D0986C0}" destId="{73715213-F597-4500-8F5B-1ABCBFF66E62}" srcOrd="4" destOrd="0" parTransId="{011CA545-A07C-4E3A-8FC8-CF19E905B8DC}" sibTransId="{166E10B6-1A76-49D8-BB40-EB0F210A7574}"/>
    <dgm:cxn modelId="{CB4533E2-0995-4441-8FB7-C390B5F8A81F}" type="presOf" srcId="{150B581E-DC69-4591-8501-92B6E76D7682}" destId="{025E0905-0387-2D4A-9D96-735AEC864DDE}" srcOrd="0" destOrd="0" presId="urn:microsoft.com/office/officeart/2005/8/layout/vList2"/>
    <dgm:cxn modelId="{70B9E9EC-10D4-4222-9B8C-7821A07B7A0F}" srcId="{F6C2D6CD-1037-43DD-B43E-68451D0986C0}" destId="{F21FD09F-F3C0-4AA3-A1BC-FD42B03F78DE}" srcOrd="2" destOrd="0" parTransId="{A0473F7F-30E3-4CAA-A22F-55585518FCC2}" sibTransId="{C00B5E35-6FAB-4CAA-B057-B3598D7254D2}"/>
    <dgm:cxn modelId="{618FE8F4-C9CF-413C-843A-AE86A5244593}" srcId="{F6C2D6CD-1037-43DD-B43E-68451D0986C0}" destId="{150B581E-DC69-4591-8501-92B6E76D7682}" srcOrd="1" destOrd="0" parTransId="{8AAF543C-2C69-46AE-BBAA-4DEFEFA1B6B7}" sibTransId="{D217356B-824E-42D0-92E3-3257DD69B367}"/>
    <dgm:cxn modelId="{04D60EC5-D298-9C44-BFF2-85B56BEEC977}" type="presParOf" srcId="{21208B2E-5FD1-E040-983D-4C7EEC1E0569}" destId="{11FCB931-7CB6-C24B-AED2-1920B8AFE3B2}" srcOrd="0" destOrd="0" presId="urn:microsoft.com/office/officeart/2005/8/layout/vList2"/>
    <dgm:cxn modelId="{41207C42-A887-9640-B27C-C56FE37CDC7C}" type="presParOf" srcId="{21208B2E-5FD1-E040-983D-4C7EEC1E0569}" destId="{BC848B6A-7390-B149-BB62-911EB32BFC1A}" srcOrd="1" destOrd="0" presId="urn:microsoft.com/office/officeart/2005/8/layout/vList2"/>
    <dgm:cxn modelId="{1B047E03-1DDE-C04F-B375-69772D442AB0}" type="presParOf" srcId="{21208B2E-5FD1-E040-983D-4C7EEC1E0569}" destId="{025E0905-0387-2D4A-9D96-735AEC864DDE}" srcOrd="2" destOrd="0" presId="urn:microsoft.com/office/officeart/2005/8/layout/vList2"/>
    <dgm:cxn modelId="{E7B9F990-6ECE-7A47-B05A-2FBC9914FA5B}" type="presParOf" srcId="{21208B2E-5FD1-E040-983D-4C7EEC1E0569}" destId="{88D67DD3-D020-0F42-AA20-4FDED77760F6}" srcOrd="3" destOrd="0" presId="urn:microsoft.com/office/officeart/2005/8/layout/vList2"/>
    <dgm:cxn modelId="{B2A3B218-5347-9D4B-B7AB-17425149A731}" type="presParOf" srcId="{21208B2E-5FD1-E040-983D-4C7EEC1E0569}" destId="{8318C869-CD86-3544-BF85-ABC0E686BECC}" srcOrd="4" destOrd="0" presId="urn:microsoft.com/office/officeart/2005/8/layout/vList2"/>
    <dgm:cxn modelId="{6EB9C483-289C-D14C-BF35-1B750B04EAA4}" type="presParOf" srcId="{21208B2E-5FD1-E040-983D-4C7EEC1E0569}" destId="{8BE7CCF6-4327-5D42-985A-179D14AD349F}" srcOrd="5" destOrd="0" presId="urn:microsoft.com/office/officeart/2005/8/layout/vList2"/>
    <dgm:cxn modelId="{DE1AC269-67FD-004F-B133-C13B35547B58}" type="presParOf" srcId="{21208B2E-5FD1-E040-983D-4C7EEC1E0569}" destId="{07289986-CCA8-884C-B706-4E6A276C010A}" srcOrd="6" destOrd="0" presId="urn:microsoft.com/office/officeart/2005/8/layout/vList2"/>
    <dgm:cxn modelId="{17CE0D16-F829-8545-A6AA-38403C4FA46E}" type="presParOf" srcId="{21208B2E-5FD1-E040-983D-4C7EEC1E0569}" destId="{1A7B66EB-D8F7-984F-B20A-899DCF01B58E}" srcOrd="7" destOrd="0" presId="urn:microsoft.com/office/officeart/2005/8/layout/vList2"/>
    <dgm:cxn modelId="{B1978A5D-A67C-FF43-A98E-9F65373E29A3}" type="presParOf" srcId="{21208B2E-5FD1-E040-983D-4C7EEC1E0569}" destId="{0C982CE1-0078-BD47-8BBA-06A04154D84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C2D6CD-1037-43DD-B43E-68451D0986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941CE-E7D5-47A1-B7C7-430C83B470DA}">
      <dgm:prSet/>
      <dgm:spPr/>
      <dgm:t>
        <a:bodyPr/>
        <a:lstStyle/>
        <a:p>
          <a:r>
            <a:rPr lang="ko-KR" altLang="en-US" dirty="0"/>
            <a:t>데이터 수집</a:t>
          </a:r>
          <a:endParaRPr lang="en-US" dirty="0"/>
        </a:p>
      </dgm:t>
    </dgm:pt>
    <dgm:pt modelId="{6DAC3BDE-EA73-4EFF-B80C-867929D6D9BC}" type="parTrans" cxnId="{6420AC27-12CC-44DD-962D-E95314FADC38}">
      <dgm:prSet/>
      <dgm:spPr/>
      <dgm:t>
        <a:bodyPr/>
        <a:lstStyle/>
        <a:p>
          <a:endParaRPr lang="en-US"/>
        </a:p>
      </dgm:t>
    </dgm:pt>
    <dgm:pt modelId="{E444B782-E8A7-4E01-AFBF-3948EF46C93A}" type="sibTrans" cxnId="{6420AC27-12CC-44DD-962D-E95314FADC38}">
      <dgm:prSet/>
      <dgm:spPr/>
      <dgm:t>
        <a:bodyPr/>
        <a:lstStyle/>
        <a:p>
          <a:endParaRPr lang="en-US"/>
        </a:p>
      </dgm:t>
    </dgm:pt>
    <dgm:pt modelId="{150B581E-DC69-4591-8501-92B6E76D7682}">
      <dgm:prSet/>
      <dgm:spPr/>
      <dgm:t>
        <a:bodyPr/>
        <a:lstStyle/>
        <a:p>
          <a:r>
            <a:rPr lang="en-US" altLang="ko-KR" b="1" dirty="0"/>
            <a:t>EDA</a:t>
          </a:r>
          <a:endParaRPr lang="en-US" dirty="0"/>
        </a:p>
      </dgm:t>
    </dgm:pt>
    <dgm:pt modelId="{8AAF543C-2C69-46AE-BBAA-4DEFEFA1B6B7}" type="parTrans" cxnId="{618FE8F4-C9CF-413C-843A-AE86A5244593}">
      <dgm:prSet/>
      <dgm:spPr/>
      <dgm:t>
        <a:bodyPr/>
        <a:lstStyle/>
        <a:p>
          <a:endParaRPr lang="en-US"/>
        </a:p>
      </dgm:t>
    </dgm:pt>
    <dgm:pt modelId="{D217356B-824E-42D0-92E3-3257DD69B367}" type="sibTrans" cxnId="{618FE8F4-C9CF-413C-843A-AE86A5244593}">
      <dgm:prSet/>
      <dgm:spPr/>
      <dgm:t>
        <a:bodyPr/>
        <a:lstStyle/>
        <a:p>
          <a:endParaRPr lang="en-US"/>
        </a:p>
      </dgm:t>
    </dgm:pt>
    <dgm:pt modelId="{3DC01DC9-490A-48F8-A3E8-5A54525987EE}">
      <dgm:prSet/>
      <dgm:spPr/>
      <dgm:t>
        <a:bodyPr/>
        <a:lstStyle/>
        <a:p>
          <a:r>
            <a:rPr lang="ko-KR" altLang="en-US" dirty="0"/>
            <a:t>지역별 도서관 한 곳의 도서</a:t>
          </a:r>
          <a:br>
            <a:rPr lang="en-US" altLang="ko-KR" dirty="0"/>
          </a:br>
          <a:r>
            <a:rPr lang="ko-KR" altLang="en-US" dirty="0"/>
            <a:t>대출 수 도출</a:t>
          </a:r>
          <a:endParaRPr lang="en-US" dirty="0"/>
        </a:p>
      </dgm:t>
    </dgm:pt>
    <dgm:pt modelId="{1B3FE082-C4A9-43F2-9B5C-2F6C78AA1478}" type="parTrans" cxnId="{756ED78F-7D2F-4178-A2D0-C1252945589F}">
      <dgm:prSet/>
      <dgm:spPr/>
      <dgm:t>
        <a:bodyPr/>
        <a:lstStyle/>
        <a:p>
          <a:endParaRPr lang="en-US"/>
        </a:p>
      </dgm:t>
    </dgm:pt>
    <dgm:pt modelId="{6DF3FD49-3153-460F-93F8-D5158D6AF7F3}" type="sibTrans" cxnId="{756ED78F-7D2F-4178-A2D0-C1252945589F}">
      <dgm:prSet/>
      <dgm:spPr/>
      <dgm:t>
        <a:bodyPr/>
        <a:lstStyle/>
        <a:p>
          <a:endParaRPr lang="en-US"/>
        </a:p>
      </dgm:t>
    </dgm:pt>
    <dgm:pt modelId="{F21FD09F-F3C0-4AA3-A1BC-FD42B03F78DE}">
      <dgm:prSet/>
      <dgm:spPr/>
      <dgm:t>
        <a:bodyPr/>
        <a:lstStyle/>
        <a:p>
          <a:r>
            <a:rPr lang="ko-KR"/>
            <a:t>데이터 시각화</a:t>
          </a:r>
          <a:endParaRPr lang="en-US"/>
        </a:p>
      </dgm:t>
    </dgm:pt>
    <dgm:pt modelId="{A0473F7F-30E3-4CAA-A22F-55585518FCC2}" type="parTrans" cxnId="{70B9E9EC-10D4-4222-9B8C-7821A07B7A0F}">
      <dgm:prSet/>
      <dgm:spPr/>
      <dgm:t>
        <a:bodyPr/>
        <a:lstStyle/>
        <a:p>
          <a:endParaRPr lang="en-US"/>
        </a:p>
      </dgm:t>
    </dgm:pt>
    <dgm:pt modelId="{C00B5E35-6FAB-4CAA-B057-B3598D7254D2}" type="sibTrans" cxnId="{70B9E9EC-10D4-4222-9B8C-7821A07B7A0F}">
      <dgm:prSet/>
      <dgm:spPr/>
      <dgm:t>
        <a:bodyPr/>
        <a:lstStyle/>
        <a:p>
          <a:endParaRPr lang="en-US"/>
        </a:p>
      </dgm:t>
    </dgm:pt>
    <dgm:pt modelId="{E7FF029B-FCDC-4E10-A4CA-A4D661FA38C6}">
      <dgm:prSet/>
      <dgm:spPr/>
      <dgm:t>
        <a:bodyPr/>
        <a:lstStyle/>
        <a:p>
          <a:r>
            <a:rPr lang="ko-KR" altLang="en-US" dirty="0"/>
            <a:t>데이터 </a:t>
          </a:r>
          <a:r>
            <a:rPr lang="ko-KR" dirty="0"/>
            <a:t>분석</a:t>
          </a:r>
          <a:endParaRPr lang="en-US" dirty="0"/>
        </a:p>
      </dgm:t>
    </dgm:pt>
    <dgm:pt modelId="{B11DAC26-F6ED-4A5E-8624-2CE0E3A54227}" type="parTrans" cxnId="{62049E13-ED8A-4A80-9CDD-1B2837B83571}">
      <dgm:prSet/>
      <dgm:spPr/>
      <dgm:t>
        <a:bodyPr/>
        <a:lstStyle/>
        <a:p>
          <a:endParaRPr lang="en-US"/>
        </a:p>
      </dgm:t>
    </dgm:pt>
    <dgm:pt modelId="{93E07A2D-20B3-49C6-B716-6534357BBD37}" type="sibTrans" cxnId="{62049E13-ED8A-4A80-9CDD-1B2837B83571}">
      <dgm:prSet/>
      <dgm:spPr/>
      <dgm:t>
        <a:bodyPr/>
        <a:lstStyle/>
        <a:p>
          <a:endParaRPr lang="en-US"/>
        </a:p>
      </dgm:t>
    </dgm:pt>
    <dgm:pt modelId="{73715213-F597-4500-8F5B-1ABCBFF66E62}">
      <dgm:prSet/>
      <dgm:spPr/>
      <dgm:t>
        <a:bodyPr/>
        <a:lstStyle/>
        <a:p>
          <a:r>
            <a:rPr lang="ko-KR" altLang="en-US" dirty="0"/>
            <a:t>결론</a:t>
          </a:r>
          <a:endParaRPr lang="en-US" dirty="0"/>
        </a:p>
      </dgm:t>
    </dgm:pt>
    <dgm:pt modelId="{011CA545-A07C-4E3A-8FC8-CF19E905B8DC}" type="parTrans" cxnId="{65071EDA-375E-409B-A0FF-EC654C26D658}">
      <dgm:prSet/>
      <dgm:spPr/>
      <dgm:t>
        <a:bodyPr/>
        <a:lstStyle/>
        <a:p>
          <a:endParaRPr lang="en-US"/>
        </a:p>
      </dgm:t>
    </dgm:pt>
    <dgm:pt modelId="{166E10B6-1A76-49D8-BB40-EB0F210A7574}" type="sibTrans" cxnId="{65071EDA-375E-409B-A0FF-EC654C26D658}">
      <dgm:prSet/>
      <dgm:spPr/>
      <dgm:t>
        <a:bodyPr/>
        <a:lstStyle/>
        <a:p>
          <a:endParaRPr lang="en-US"/>
        </a:p>
      </dgm:t>
    </dgm:pt>
    <dgm:pt modelId="{21208B2E-5FD1-E040-983D-4C7EEC1E0569}" type="pres">
      <dgm:prSet presAssocID="{F6C2D6CD-1037-43DD-B43E-68451D0986C0}" presName="linear" presStyleCnt="0">
        <dgm:presLayoutVars>
          <dgm:animLvl val="lvl"/>
          <dgm:resizeHandles val="exact"/>
        </dgm:presLayoutVars>
      </dgm:prSet>
      <dgm:spPr/>
    </dgm:pt>
    <dgm:pt modelId="{11FCB931-7CB6-C24B-AED2-1920B8AFE3B2}" type="pres">
      <dgm:prSet presAssocID="{FED941CE-E7D5-47A1-B7C7-430C83B470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848B6A-7390-B149-BB62-911EB32BFC1A}" type="pres">
      <dgm:prSet presAssocID="{E444B782-E8A7-4E01-AFBF-3948EF46C93A}" presName="spacer" presStyleCnt="0"/>
      <dgm:spPr/>
    </dgm:pt>
    <dgm:pt modelId="{025E0905-0387-2D4A-9D96-735AEC864DDE}" type="pres">
      <dgm:prSet presAssocID="{150B581E-DC69-4591-8501-92B6E76D7682}" presName="parentText" presStyleLbl="node1" presStyleIdx="1" presStyleCnt="5" custLinFactNeighborX="216" custLinFactNeighborY="-16652">
        <dgm:presLayoutVars>
          <dgm:chMax val="0"/>
          <dgm:bulletEnabled val="1"/>
        </dgm:presLayoutVars>
      </dgm:prSet>
      <dgm:spPr/>
    </dgm:pt>
    <dgm:pt modelId="{88D67DD3-D020-0F42-AA20-4FDED77760F6}" type="pres">
      <dgm:prSet presAssocID="{150B581E-DC69-4591-8501-92B6E76D7682}" presName="childText" presStyleLbl="revTx" presStyleIdx="0" presStyleCnt="1" custLinFactNeighborX="441" custLinFactNeighborY="-5186">
        <dgm:presLayoutVars>
          <dgm:bulletEnabled val="1"/>
        </dgm:presLayoutVars>
      </dgm:prSet>
      <dgm:spPr/>
    </dgm:pt>
    <dgm:pt modelId="{8318C869-CD86-3544-BF85-ABC0E686BECC}" type="pres">
      <dgm:prSet presAssocID="{F21FD09F-F3C0-4AA3-A1BC-FD42B03F78D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E7CCF6-4327-5D42-985A-179D14AD349F}" type="pres">
      <dgm:prSet presAssocID="{C00B5E35-6FAB-4CAA-B057-B3598D7254D2}" presName="spacer" presStyleCnt="0"/>
      <dgm:spPr/>
    </dgm:pt>
    <dgm:pt modelId="{07289986-CCA8-884C-B706-4E6A276C010A}" type="pres">
      <dgm:prSet presAssocID="{E7FF029B-FCDC-4E10-A4CA-A4D661FA38C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A7B66EB-D8F7-984F-B20A-899DCF01B58E}" type="pres">
      <dgm:prSet presAssocID="{93E07A2D-20B3-49C6-B716-6534357BBD37}" presName="spacer" presStyleCnt="0"/>
      <dgm:spPr/>
    </dgm:pt>
    <dgm:pt modelId="{0C982CE1-0078-BD47-8BBA-06A04154D841}" type="pres">
      <dgm:prSet presAssocID="{73715213-F597-4500-8F5B-1ABCBFF66E62}" presName="parentText" presStyleLbl="node1" presStyleIdx="4" presStyleCnt="5" custLinFactNeighborX="-15696" custLinFactNeighborY="92029">
        <dgm:presLayoutVars>
          <dgm:chMax val="0"/>
          <dgm:bulletEnabled val="1"/>
        </dgm:presLayoutVars>
      </dgm:prSet>
      <dgm:spPr/>
    </dgm:pt>
  </dgm:ptLst>
  <dgm:cxnLst>
    <dgm:cxn modelId="{EBA3A503-D6EF-104C-A3B9-4CBF5835F26B}" type="presOf" srcId="{3DC01DC9-490A-48F8-A3E8-5A54525987EE}" destId="{88D67DD3-D020-0F42-AA20-4FDED77760F6}" srcOrd="0" destOrd="0" presId="urn:microsoft.com/office/officeart/2005/8/layout/vList2"/>
    <dgm:cxn modelId="{62049E13-ED8A-4A80-9CDD-1B2837B83571}" srcId="{F6C2D6CD-1037-43DD-B43E-68451D0986C0}" destId="{E7FF029B-FCDC-4E10-A4CA-A4D661FA38C6}" srcOrd="3" destOrd="0" parTransId="{B11DAC26-F6ED-4A5E-8624-2CE0E3A54227}" sibTransId="{93E07A2D-20B3-49C6-B716-6534357BBD37}"/>
    <dgm:cxn modelId="{AC85AB20-E65F-7D46-8E07-3B95B1B73929}" type="presOf" srcId="{FED941CE-E7D5-47A1-B7C7-430C83B470DA}" destId="{11FCB931-7CB6-C24B-AED2-1920B8AFE3B2}" srcOrd="0" destOrd="0" presId="urn:microsoft.com/office/officeart/2005/8/layout/vList2"/>
    <dgm:cxn modelId="{6420AC27-12CC-44DD-962D-E95314FADC38}" srcId="{F6C2D6CD-1037-43DD-B43E-68451D0986C0}" destId="{FED941CE-E7D5-47A1-B7C7-430C83B470DA}" srcOrd="0" destOrd="0" parTransId="{6DAC3BDE-EA73-4EFF-B80C-867929D6D9BC}" sibTransId="{E444B782-E8A7-4E01-AFBF-3948EF46C93A}"/>
    <dgm:cxn modelId="{75628029-57F2-8F49-9215-49DAF33A6689}" type="presOf" srcId="{F21FD09F-F3C0-4AA3-A1BC-FD42B03F78DE}" destId="{8318C869-CD86-3544-BF85-ABC0E686BECC}" srcOrd="0" destOrd="0" presId="urn:microsoft.com/office/officeart/2005/8/layout/vList2"/>
    <dgm:cxn modelId="{40219387-F70B-5C4F-8991-3602CF7012EB}" type="presOf" srcId="{F6C2D6CD-1037-43DD-B43E-68451D0986C0}" destId="{21208B2E-5FD1-E040-983D-4C7EEC1E0569}" srcOrd="0" destOrd="0" presId="urn:microsoft.com/office/officeart/2005/8/layout/vList2"/>
    <dgm:cxn modelId="{756ED78F-7D2F-4178-A2D0-C1252945589F}" srcId="{150B581E-DC69-4591-8501-92B6E76D7682}" destId="{3DC01DC9-490A-48F8-A3E8-5A54525987EE}" srcOrd="0" destOrd="0" parTransId="{1B3FE082-C4A9-43F2-9B5C-2F6C78AA1478}" sibTransId="{6DF3FD49-3153-460F-93F8-D5158D6AF7F3}"/>
    <dgm:cxn modelId="{71063AA1-18AB-3840-A91F-69B0327394FD}" type="presOf" srcId="{E7FF029B-FCDC-4E10-A4CA-A4D661FA38C6}" destId="{07289986-CCA8-884C-B706-4E6A276C010A}" srcOrd="0" destOrd="0" presId="urn:microsoft.com/office/officeart/2005/8/layout/vList2"/>
    <dgm:cxn modelId="{AABBEBC3-59DF-DB43-B7BF-66B6EEE2C077}" type="presOf" srcId="{73715213-F597-4500-8F5B-1ABCBFF66E62}" destId="{0C982CE1-0078-BD47-8BBA-06A04154D841}" srcOrd="0" destOrd="0" presId="urn:microsoft.com/office/officeart/2005/8/layout/vList2"/>
    <dgm:cxn modelId="{65071EDA-375E-409B-A0FF-EC654C26D658}" srcId="{F6C2D6CD-1037-43DD-B43E-68451D0986C0}" destId="{73715213-F597-4500-8F5B-1ABCBFF66E62}" srcOrd="4" destOrd="0" parTransId="{011CA545-A07C-4E3A-8FC8-CF19E905B8DC}" sibTransId="{166E10B6-1A76-49D8-BB40-EB0F210A7574}"/>
    <dgm:cxn modelId="{CB4533E2-0995-4441-8FB7-C390B5F8A81F}" type="presOf" srcId="{150B581E-DC69-4591-8501-92B6E76D7682}" destId="{025E0905-0387-2D4A-9D96-735AEC864DDE}" srcOrd="0" destOrd="0" presId="urn:microsoft.com/office/officeart/2005/8/layout/vList2"/>
    <dgm:cxn modelId="{70B9E9EC-10D4-4222-9B8C-7821A07B7A0F}" srcId="{F6C2D6CD-1037-43DD-B43E-68451D0986C0}" destId="{F21FD09F-F3C0-4AA3-A1BC-FD42B03F78DE}" srcOrd="2" destOrd="0" parTransId="{A0473F7F-30E3-4CAA-A22F-55585518FCC2}" sibTransId="{C00B5E35-6FAB-4CAA-B057-B3598D7254D2}"/>
    <dgm:cxn modelId="{618FE8F4-C9CF-413C-843A-AE86A5244593}" srcId="{F6C2D6CD-1037-43DD-B43E-68451D0986C0}" destId="{150B581E-DC69-4591-8501-92B6E76D7682}" srcOrd="1" destOrd="0" parTransId="{8AAF543C-2C69-46AE-BBAA-4DEFEFA1B6B7}" sibTransId="{D217356B-824E-42D0-92E3-3257DD69B367}"/>
    <dgm:cxn modelId="{04D60EC5-D298-9C44-BFF2-85B56BEEC977}" type="presParOf" srcId="{21208B2E-5FD1-E040-983D-4C7EEC1E0569}" destId="{11FCB931-7CB6-C24B-AED2-1920B8AFE3B2}" srcOrd="0" destOrd="0" presId="urn:microsoft.com/office/officeart/2005/8/layout/vList2"/>
    <dgm:cxn modelId="{41207C42-A887-9640-B27C-C56FE37CDC7C}" type="presParOf" srcId="{21208B2E-5FD1-E040-983D-4C7EEC1E0569}" destId="{BC848B6A-7390-B149-BB62-911EB32BFC1A}" srcOrd="1" destOrd="0" presId="urn:microsoft.com/office/officeart/2005/8/layout/vList2"/>
    <dgm:cxn modelId="{1B047E03-1DDE-C04F-B375-69772D442AB0}" type="presParOf" srcId="{21208B2E-5FD1-E040-983D-4C7EEC1E0569}" destId="{025E0905-0387-2D4A-9D96-735AEC864DDE}" srcOrd="2" destOrd="0" presId="urn:microsoft.com/office/officeart/2005/8/layout/vList2"/>
    <dgm:cxn modelId="{E7B9F990-6ECE-7A47-B05A-2FBC9914FA5B}" type="presParOf" srcId="{21208B2E-5FD1-E040-983D-4C7EEC1E0569}" destId="{88D67DD3-D020-0F42-AA20-4FDED77760F6}" srcOrd="3" destOrd="0" presId="urn:microsoft.com/office/officeart/2005/8/layout/vList2"/>
    <dgm:cxn modelId="{B2A3B218-5347-9D4B-B7AB-17425149A731}" type="presParOf" srcId="{21208B2E-5FD1-E040-983D-4C7EEC1E0569}" destId="{8318C869-CD86-3544-BF85-ABC0E686BECC}" srcOrd="4" destOrd="0" presId="urn:microsoft.com/office/officeart/2005/8/layout/vList2"/>
    <dgm:cxn modelId="{6EB9C483-289C-D14C-BF35-1B750B04EAA4}" type="presParOf" srcId="{21208B2E-5FD1-E040-983D-4C7EEC1E0569}" destId="{8BE7CCF6-4327-5D42-985A-179D14AD349F}" srcOrd="5" destOrd="0" presId="urn:microsoft.com/office/officeart/2005/8/layout/vList2"/>
    <dgm:cxn modelId="{DE1AC269-67FD-004F-B133-C13B35547B58}" type="presParOf" srcId="{21208B2E-5FD1-E040-983D-4C7EEC1E0569}" destId="{07289986-CCA8-884C-B706-4E6A276C010A}" srcOrd="6" destOrd="0" presId="urn:microsoft.com/office/officeart/2005/8/layout/vList2"/>
    <dgm:cxn modelId="{17CE0D16-F829-8545-A6AA-38403C4FA46E}" type="presParOf" srcId="{21208B2E-5FD1-E040-983D-4C7EEC1E0569}" destId="{1A7B66EB-D8F7-984F-B20A-899DCF01B58E}" srcOrd="7" destOrd="0" presId="urn:microsoft.com/office/officeart/2005/8/layout/vList2"/>
    <dgm:cxn modelId="{B1978A5D-A67C-FF43-A98E-9F65373E29A3}" type="presParOf" srcId="{21208B2E-5FD1-E040-983D-4C7EEC1E0569}" destId="{0C982CE1-0078-BD47-8BBA-06A04154D84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CB931-7CB6-C24B-AED2-1920B8AFE3B2}">
      <dsp:nvSpPr>
        <dsp:cNvPr id="0" name=""/>
        <dsp:cNvSpPr/>
      </dsp:nvSpPr>
      <dsp:spPr>
        <a:xfrm>
          <a:off x="0" y="5065"/>
          <a:ext cx="3992591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데이터 수집</a:t>
          </a:r>
          <a:endParaRPr lang="en-US" sz="2600" kern="1200" dirty="0"/>
        </a:p>
      </dsp:txBody>
      <dsp:txXfrm>
        <a:off x="39352" y="44417"/>
        <a:ext cx="3913887" cy="727425"/>
      </dsp:txXfrm>
    </dsp:sp>
    <dsp:sp modelId="{025E0905-0387-2D4A-9D96-735AEC864DDE}">
      <dsp:nvSpPr>
        <dsp:cNvPr id="0" name=""/>
        <dsp:cNvSpPr/>
      </dsp:nvSpPr>
      <dsp:spPr>
        <a:xfrm>
          <a:off x="0" y="1298709"/>
          <a:ext cx="3992591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b="1" kern="1200" dirty="0"/>
            <a:t>EDA</a:t>
          </a:r>
          <a:endParaRPr lang="en-US" sz="2600" kern="1200" dirty="0"/>
        </a:p>
      </dsp:txBody>
      <dsp:txXfrm>
        <a:off x="39352" y="1338061"/>
        <a:ext cx="3913887" cy="727425"/>
      </dsp:txXfrm>
    </dsp:sp>
    <dsp:sp modelId="{88D67DD3-D020-0F42-AA20-4FDED77760F6}">
      <dsp:nvSpPr>
        <dsp:cNvPr id="0" name=""/>
        <dsp:cNvSpPr/>
      </dsp:nvSpPr>
      <dsp:spPr>
        <a:xfrm>
          <a:off x="0" y="851200"/>
          <a:ext cx="3992591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6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b="1" kern="1200" dirty="0"/>
            <a:t>공공데이터를 통한 수집</a:t>
          </a:r>
          <a:endParaRPr lang="en-US" sz="2000" kern="1200" dirty="0"/>
        </a:p>
      </dsp:txBody>
      <dsp:txXfrm>
        <a:off x="0" y="851200"/>
        <a:ext cx="3992591" cy="484380"/>
      </dsp:txXfrm>
    </dsp:sp>
    <dsp:sp modelId="{8318C869-CD86-3544-BF85-ABC0E686BECC}">
      <dsp:nvSpPr>
        <dsp:cNvPr id="0" name=""/>
        <dsp:cNvSpPr/>
      </dsp:nvSpPr>
      <dsp:spPr>
        <a:xfrm>
          <a:off x="0" y="2176585"/>
          <a:ext cx="3992591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데이터 시각화</a:t>
          </a:r>
          <a:endParaRPr lang="en-US" sz="2600" kern="1200"/>
        </a:p>
      </dsp:txBody>
      <dsp:txXfrm>
        <a:off x="39352" y="2215937"/>
        <a:ext cx="3913887" cy="727425"/>
      </dsp:txXfrm>
    </dsp:sp>
    <dsp:sp modelId="{07289986-CCA8-884C-B706-4E6A276C010A}">
      <dsp:nvSpPr>
        <dsp:cNvPr id="0" name=""/>
        <dsp:cNvSpPr/>
      </dsp:nvSpPr>
      <dsp:spPr>
        <a:xfrm>
          <a:off x="0" y="3057595"/>
          <a:ext cx="3992591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데이터 </a:t>
          </a:r>
          <a:r>
            <a:rPr lang="ko-KR" sz="2600" kern="1200" dirty="0"/>
            <a:t>분석</a:t>
          </a:r>
          <a:endParaRPr lang="en-US" sz="2600" kern="1200" dirty="0"/>
        </a:p>
      </dsp:txBody>
      <dsp:txXfrm>
        <a:off x="39352" y="3096947"/>
        <a:ext cx="3913887" cy="727425"/>
      </dsp:txXfrm>
    </dsp:sp>
    <dsp:sp modelId="{0C982CE1-0078-BD47-8BBA-06A04154D841}">
      <dsp:nvSpPr>
        <dsp:cNvPr id="0" name=""/>
        <dsp:cNvSpPr/>
      </dsp:nvSpPr>
      <dsp:spPr>
        <a:xfrm>
          <a:off x="0" y="3943671"/>
          <a:ext cx="3992591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결론</a:t>
          </a:r>
          <a:endParaRPr lang="en-US" sz="2600" kern="1200" dirty="0"/>
        </a:p>
      </dsp:txBody>
      <dsp:txXfrm>
        <a:off x="39352" y="3983023"/>
        <a:ext cx="3913887" cy="727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CB931-7CB6-C24B-AED2-1920B8AFE3B2}">
      <dsp:nvSpPr>
        <dsp:cNvPr id="0" name=""/>
        <dsp:cNvSpPr/>
      </dsp:nvSpPr>
      <dsp:spPr>
        <a:xfrm>
          <a:off x="0" y="99970"/>
          <a:ext cx="3992591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데이터 수집</a:t>
          </a:r>
          <a:endParaRPr lang="en-US" sz="2300" kern="1200" dirty="0"/>
        </a:p>
      </dsp:txBody>
      <dsp:txXfrm>
        <a:off x="34811" y="134781"/>
        <a:ext cx="3922969" cy="643492"/>
      </dsp:txXfrm>
    </dsp:sp>
    <dsp:sp modelId="{025E0905-0387-2D4A-9D96-735AEC864DDE}">
      <dsp:nvSpPr>
        <dsp:cNvPr id="0" name=""/>
        <dsp:cNvSpPr/>
      </dsp:nvSpPr>
      <dsp:spPr>
        <a:xfrm>
          <a:off x="0" y="748513"/>
          <a:ext cx="3992591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b="1" kern="1200" dirty="0"/>
            <a:t>EDA</a:t>
          </a:r>
          <a:endParaRPr lang="en-US" sz="2300" kern="1200" dirty="0"/>
        </a:p>
      </dsp:txBody>
      <dsp:txXfrm>
        <a:off x="34811" y="783324"/>
        <a:ext cx="3922969" cy="643492"/>
      </dsp:txXfrm>
    </dsp:sp>
    <dsp:sp modelId="{88D67DD3-D020-0F42-AA20-4FDED77760F6}">
      <dsp:nvSpPr>
        <dsp:cNvPr id="0" name=""/>
        <dsp:cNvSpPr/>
      </dsp:nvSpPr>
      <dsp:spPr>
        <a:xfrm>
          <a:off x="0" y="1555458"/>
          <a:ext cx="3992591" cy="7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6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지역별 도서관 한 곳의 도서</a:t>
          </a:r>
          <a:br>
            <a:rPr lang="en-US" altLang="ko-KR" sz="1800" kern="1200" dirty="0"/>
          </a:br>
          <a:r>
            <a:rPr lang="ko-KR" altLang="en-US" sz="1800" kern="1200" dirty="0"/>
            <a:t>대출 수 도출</a:t>
          </a:r>
          <a:endParaRPr lang="en-US" sz="1800" kern="1200" dirty="0"/>
        </a:p>
      </dsp:txBody>
      <dsp:txXfrm>
        <a:off x="0" y="1555458"/>
        <a:ext cx="3992591" cy="785565"/>
      </dsp:txXfrm>
    </dsp:sp>
    <dsp:sp modelId="{8318C869-CD86-3544-BF85-ABC0E686BECC}">
      <dsp:nvSpPr>
        <dsp:cNvPr id="0" name=""/>
        <dsp:cNvSpPr/>
      </dsp:nvSpPr>
      <dsp:spPr>
        <a:xfrm>
          <a:off x="0" y="2378005"/>
          <a:ext cx="3992591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데이터 시각화</a:t>
          </a:r>
          <a:endParaRPr lang="en-US" sz="2300" kern="1200"/>
        </a:p>
      </dsp:txBody>
      <dsp:txXfrm>
        <a:off x="34811" y="2412816"/>
        <a:ext cx="3922969" cy="643492"/>
      </dsp:txXfrm>
    </dsp:sp>
    <dsp:sp modelId="{07289986-CCA8-884C-B706-4E6A276C010A}">
      <dsp:nvSpPr>
        <dsp:cNvPr id="0" name=""/>
        <dsp:cNvSpPr/>
      </dsp:nvSpPr>
      <dsp:spPr>
        <a:xfrm>
          <a:off x="0" y="3157360"/>
          <a:ext cx="3992591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데이터 </a:t>
          </a:r>
          <a:r>
            <a:rPr lang="ko-KR" sz="2300" kern="1200" dirty="0"/>
            <a:t>분석</a:t>
          </a:r>
          <a:endParaRPr lang="en-US" sz="2300" kern="1200" dirty="0"/>
        </a:p>
      </dsp:txBody>
      <dsp:txXfrm>
        <a:off x="34811" y="3192171"/>
        <a:ext cx="3922969" cy="643492"/>
      </dsp:txXfrm>
    </dsp:sp>
    <dsp:sp modelId="{0C982CE1-0078-BD47-8BBA-06A04154D841}">
      <dsp:nvSpPr>
        <dsp:cNvPr id="0" name=""/>
        <dsp:cNvSpPr/>
      </dsp:nvSpPr>
      <dsp:spPr>
        <a:xfrm>
          <a:off x="0" y="3997675"/>
          <a:ext cx="3992591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결론</a:t>
          </a:r>
          <a:endParaRPr lang="en-US" sz="2300" kern="1200" dirty="0"/>
        </a:p>
      </dsp:txBody>
      <dsp:txXfrm>
        <a:off x="34811" y="4032486"/>
        <a:ext cx="3922969" cy="643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CB931-7CB6-C24B-AED2-1920B8AFE3B2}">
      <dsp:nvSpPr>
        <dsp:cNvPr id="0" name=""/>
        <dsp:cNvSpPr/>
      </dsp:nvSpPr>
      <dsp:spPr>
        <a:xfrm>
          <a:off x="0" y="99970"/>
          <a:ext cx="3992591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데이터 수집</a:t>
          </a:r>
          <a:endParaRPr lang="en-US" sz="2300" kern="1200" dirty="0"/>
        </a:p>
      </dsp:txBody>
      <dsp:txXfrm>
        <a:off x="34811" y="134781"/>
        <a:ext cx="3922969" cy="643492"/>
      </dsp:txXfrm>
    </dsp:sp>
    <dsp:sp modelId="{025E0905-0387-2D4A-9D96-735AEC864DDE}">
      <dsp:nvSpPr>
        <dsp:cNvPr id="0" name=""/>
        <dsp:cNvSpPr/>
      </dsp:nvSpPr>
      <dsp:spPr>
        <a:xfrm>
          <a:off x="0" y="748513"/>
          <a:ext cx="3992591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b="1" kern="1200" dirty="0"/>
            <a:t>EDA</a:t>
          </a:r>
          <a:endParaRPr lang="en-US" sz="2300" kern="1200" dirty="0"/>
        </a:p>
      </dsp:txBody>
      <dsp:txXfrm>
        <a:off x="34811" y="783324"/>
        <a:ext cx="3922969" cy="643492"/>
      </dsp:txXfrm>
    </dsp:sp>
    <dsp:sp modelId="{88D67DD3-D020-0F42-AA20-4FDED77760F6}">
      <dsp:nvSpPr>
        <dsp:cNvPr id="0" name=""/>
        <dsp:cNvSpPr/>
      </dsp:nvSpPr>
      <dsp:spPr>
        <a:xfrm>
          <a:off x="0" y="1555458"/>
          <a:ext cx="3992591" cy="7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6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지역별 도서관 한 곳의 도서</a:t>
          </a:r>
          <a:br>
            <a:rPr lang="en-US" altLang="ko-KR" sz="1800" kern="1200" dirty="0"/>
          </a:br>
          <a:r>
            <a:rPr lang="ko-KR" altLang="en-US" sz="1800" kern="1200" dirty="0"/>
            <a:t>대출 수 도출</a:t>
          </a:r>
          <a:endParaRPr lang="en-US" sz="1800" kern="1200" dirty="0"/>
        </a:p>
      </dsp:txBody>
      <dsp:txXfrm>
        <a:off x="0" y="1555458"/>
        <a:ext cx="3992591" cy="785565"/>
      </dsp:txXfrm>
    </dsp:sp>
    <dsp:sp modelId="{8318C869-CD86-3544-BF85-ABC0E686BECC}">
      <dsp:nvSpPr>
        <dsp:cNvPr id="0" name=""/>
        <dsp:cNvSpPr/>
      </dsp:nvSpPr>
      <dsp:spPr>
        <a:xfrm>
          <a:off x="0" y="2378005"/>
          <a:ext cx="3992591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데이터 시각화</a:t>
          </a:r>
          <a:endParaRPr lang="en-US" sz="2300" kern="1200"/>
        </a:p>
      </dsp:txBody>
      <dsp:txXfrm>
        <a:off x="34811" y="2412816"/>
        <a:ext cx="3922969" cy="643492"/>
      </dsp:txXfrm>
    </dsp:sp>
    <dsp:sp modelId="{07289986-CCA8-884C-B706-4E6A276C010A}">
      <dsp:nvSpPr>
        <dsp:cNvPr id="0" name=""/>
        <dsp:cNvSpPr/>
      </dsp:nvSpPr>
      <dsp:spPr>
        <a:xfrm>
          <a:off x="0" y="3157360"/>
          <a:ext cx="3992591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데이터 </a:t>
          </a:r>
          <a:r>
            <a:rPr lang="ko-KR" sz="2300" kern="1200" dirty="0"/>
            <a:t>분석</a:t>
          </a:r>
          <a:endParaRPr lang="en-US" sz="2300" kern="1200" dirty="0"/>
        </a:p>
      </dsp:txBody>
      <dsp:txXfrm>
        <a:off x="34811" y="3192171"/>
        <a:ext cx="3922969" cy="643492"/>
      </dsp:txXfrm>
    </dsp:sp>
    <dsp:sp modelId="{0C982CE1-0078-BD47-8BBA-06A04154D841}">
      <dsp:nvSpPr>
        <dsp:cNvPr id="0" name=""/>
        <dsp:cNvSpPr/>
      </dsp:nvSpPr>
      <dsp:spPr>
        <a:xfrm>
          <a:off x="0" y="3997675"/>
          <a:ext cx="3992591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결론</a:t>
          </a:r>
          <a:endParaRPr lang="en-US" sz="2300" kern="1200" dirty="0"/>
        </a:p>
      </dsp:txBody>
      <dsp:txXfrm>
        <a:off x="34811" y="4032486"/>
        <a:ext cx="3922969" cy="643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060C-D51E-E04B-95C4-31AE99F3687B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C4E83-58EB-074E-9E66-DEC6DA399C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10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579A5-7641-7A23-6A9A-85666F615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8C726F-2AB7-9237-679B-09CC8BEDFB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58A501-C274-C387-FB4D-3604DDC68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38984-07EB-38E1-FC74-3CD396E71B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F9606F-73F0-D664-4E65-0439259A0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4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933B0-2253-95DC-B653-9D79609B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23F408-41F1-C3E0-4527-D7A8E6BB4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2C17CB-7D35-681C-D89B-9E628C6A4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81891-496F-2F29-5F5A-100891CEE90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D1A2F4-3199-5032-E1A8-83AC68F21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2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BE341-D974-8ABB-72A2-40E826EC0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F49EB8-4265-26EC-4E8A-CAC0A88391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2F6A4C-E2D0-859A-5A94-AC11D832C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6ADC8-289A-20AA-41C7-0411A03AF82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B00410-1A2A-115E-B6E3-0EFBCA652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8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7836D-DBC3-0B63-23E8-4710C286F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14DCE-3CD3-1D4E-5F5C-AB16FBCD3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B45B1-A17F-7426-C7A1-9D69993C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16F5-BE89-26CA-E757-249C5527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2F326-419C-EEA6-FEC2-6A9A89D7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65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8D088-0F3A-3384-B94D-DAB8D2F0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BB180-1CBD-1EFE-54B0-C9803C8B5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1ADDB-D464-FFD4-D2D1-9CB1091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B52F5-5C17-7818-AD08-2CF24945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FE852-75D2-A510-8A16-02237A2F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014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CC68DB-106B-84E4-FFE1-1461E6B27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741C30-7204-91B2-CC07-109988080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208E5-DDF4-C06E-E835-65BA9906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64D04-AF13-E92F-E787-53049ED4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FD499-6985-3E50-CA26-A284A18C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33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0EFFC-84C1-2220-FA0E-ADC356A7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6DDCC-0074-63A8-1D10-FC3C006DA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32BEC-0175-4746-151C-6A770DCF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FF473-ACCA-A790-E8CC-CCE58773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6C0FC-A722-9800-0CBB-255E4A3F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7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CBDFA-5408-E824-0C1C-E52654A6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914D4-6C1D-6B7B-BD6C-D37E88E56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B412B-7230-4A82-E5D0-F0CC80F3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D17BD-9A4F-EEE0-8CE7-E9CC9AC1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BB21B-474D-8B6D-C2F0-A0D58FD3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1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5C07D-F6D9-3267-4A99-E4509168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BACD3-D1F6-7274-21B6-30B72B04D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8A666-2272-C067-2B60-993F910BB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D55B2-6A65-D419-B2C9-AD941848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25A47-9702-61EC-9349-76DFF82E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2F32D-19D9-C32A-A972-5D37D6BC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49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7514D-F3B7-7B99-5C8F-C7C0BF27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FF9E3-62CF-397A-8371-B3D4C723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45AB8B-D043-1FE0-8916-66A3D2932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D62CF-5A4F-DBFB-7016-F33623863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2056D4-C60A-4883-BBF5-44DE5B7C1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DF8A90-FE4D-07FE-8AAD-431EC718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ADC041-58C8-F610-BC1F-7382EF70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0838E-7BFE-E505-542D-768D558A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184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61473-2910-D073-2EC5-A39EC9D4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9960DC-AB01-7A60-98FD-6E1390EB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4BEEDB-D2D8-37C2-80FF-28DBBAE8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2A8355-CB83-BDC0-442A-0B719242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58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0DD200-4EAB-7572-2B2B-C414543E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867086-BAC7-8FFD-370D-C134FECC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D30E6-D81F-5DB5-1A59-CB34AB7F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2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9702F-DE0F-C424-38F3-03485ECA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7E5B3-203A-C5A1-545B-67FF9EF8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AD352E-F2BC-5357-1EB4-C61A8F811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6DC2-DD2C-B786-41C1-97F6CC84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27BAD-51CD-B185-5319-2652B5FD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C9218-806D-AAFA-20A0-92CB9467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622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83142-D34C-E0E4-AE4D-4F8A0407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3E61DB-91C3-6A25-D793-FE0E0BD9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1AA01-B261-A573-F4FC-08671E055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F3683-D344-A122-0793-8B052B0F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ABD00-4B6B-B804-5096-4464D998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E5334-63EB-B8A6-4E26-683FD731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31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13F7D8-39E4-1826-CA9A-28521F52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16941-6971-8627-084D-3026445AD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D8929-470F-FE09-61BF-93177420E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4FB0D5-B1E1-384E-900F-9E43809473AA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CD5B6-63B6-D147-5E73-F554C281F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167C1-CF59-9C37-45AA-69E6C842A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C058E-504C-434B-9F94-96B0C4BD44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35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685800" y="6315289"/>
            <a:ext cx="10910437" cy="0"/>
          </a:xfrm>
          <a:prstGeom prst="line">
            <a:avLst/>
          </a:prstGeom>
          <a:ln w="19050" cap="flat">
            <a:solidFill>
              <a:srgbClr val="665653"/>
            </a:solidFill>
            <a:prstDash val="solid"/>
            <a:headEnd w="sm" len="sm"/>
            <a:tailEnd w="sm" len="sm"/>
          </a:ln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7" name="TextBox 7"/>
          <p:cNvSpPr txBox="1"/>
          <p:nvPr/>
        </p:nvSpPr>
        <p:spPr>
          <a:xfrm>
            <a:off x="2010486" y="2522606"/>
            <a:ext cx="8166793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ko-KR" altLang="en-US" sz="4800" dirty="0">
                <a:latin typeface="Helvetica" pitchFamily="2" charset="0"/>
              </a:rPr>
              <a:t>도서 </a:t>
            </a:r>
            <a:r>
              <a:rPr lang="ko-KR" altLang="en-US" sz="4800" dirty="0" err="1">
                <a:latin typeface="Helvetica" pitchFamily="2" charset="0"/>
              </a:rPr>
              <a:t>대출량에</a:t>
            </a:r>
            <a:r>
              <a:rPr lang="ko-KR" altLang="en-US" sz="4800" dirty="0">
                <a:latin typeface="Helvetica" pitchFamily="2" charset="0"/>
              </a:rPr>
              <a:t> 영향을 주는 </a:t>
            </a:r>
            <a:endParaRPr lang="en-US" altLang="ko-KR" sz="4800" dirty="0">
              <a:latin typeface="Helvetica" pitchFamily="2" charset="0"/>
            </a:endParaRPr>
          </a:p>
          <a:p>
            <a:pPr algn="ctr"/>
            <a:r>
              <a:rPr lang="ko-KR" altLang="en-US" sz="4800" dirty="0">
                <a:latin typeface="Helvetica" pitchFamily="2" charset="0"/>
              </a:rPr>
              <a:t>환경 요인 분석</a:t>
            </a:r>
            <a:endParaRPr lang="en-US" altLang="ko-KR" sz="4800" dirty="0">
              <a:latin typeface="Helvetica" pitchFamily="2" charset="0"/>
            </a:endParaRPr>
          </a:p>
          <a:p>
            <a:pPr algn="ctr"/>
            <a:br>
              <a:rPr lang="en-US" altLang="ko-KR" sz="4800" dirty="0">
                <a:latin typeface="Helvetica" pitchFamily="2" charset="0"/>
              </a:rPr>
            </a:br>
            <a:endParaRPr lang="ko-KR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58802" y="4292600"/>
            <a:ext cx="2636955" cy="3466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2667"/>
              </a:lnSpc>
              <a:defRPr/>
            </a:pPr>
            <a:r>
              <a:rPr lang="en-US" altLang="ko-KR" sz="2667" spc="-32" dirty="0">
                <a:latin typeface="Source Han Sans KR Medium"/>
              </a:rPr>
              <a:t>202244042</a:t>
            </a:r>
            <a:r>
              <a:rPr lang="ko-KR" altLang="en-US" sz="2667" spc="-32" dirty="0">
                <a:latin typeface="Source Han Sans KR Medium"/>
              </a:rPr>
              <a:t> 고태경</a:t>
            </a:r>
            <a:endParaRPr lang="en-US" altLang="ko-KR" sz="2667" spc="-32" dirty="0">
              <a:latin typeface="Source Han Sans KR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85D48-60E1-05AE-81EB-FE3B199CFD40}"/>
              </a:ext>
            </a:extLst>
          </p:cNvPr>
          <p:cNvSpPr txBox="1"/>
          <p:nvPr/>
        </p:nvSpPr>
        <p:spPr>
          <a:xfrm>
            <a:off x="5285521" y="41160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중간보고</a:t>
            </a:r>
            <a:endParaRPr kumimoji="1" lang="ko-KR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824EB-A9C5-27A1-329B-F637944B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E657BCE0-956A-A8AD-63A5-B0E22EEA5350}"/>
              </a:ext>
            </a:extLst>
          </p:cNvPr>
          <p:cNvSpPr txBox="1"/>
          <p:nvPr/>
        </p:nvSpPr>
        <p:spPr>
          <a:xfrm>
            <a:off x="476861" y="436461"/>
            <a:ext cx="5281159" cy="67967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280"/>
              </a:lnSpc>
              <a:defRPr/>
            </a:pPr>
            <a:r>
              <a:rPr lang="ko-KR" altLang="en-US" sz="4800" spc="-119" dirty="0">
                <a:ea typeface="Source Han Sans KR Normal"/>
              </a:rPr>
              <a:t>프로젝트 진행 상황</a:t>
            </a: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E99B78DA-6706-5879-DB0D-75DF4647BEC9}"/>
              </a:ext>
            </a:extLst>
          </p:cNvPr>
          <p:cNvSpPr/>
          <p:nvPr/>
        </p:nvSpPr>
        <p:spPr>
          <a:xfrm rot="5400000">
            <a:off x="773400" y="2356642"/>
            <a:ext cx="1678881" cy="0"/>
          </a:xfrm>
          <a:prstGeom prst="line">
            <a:avLst/>
          </a:prstGeom>
          <a:ln w="28575" cap="flat">
            <a:solidFill>
              <a:schemeClr val="tx1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D55F3-49AE-E62D-366D-67B9AA952910}"/>
              </a:ext>
            </a:extLst>
          </p:cNvPr>
          <p:cNvSpPr txBox="1"/>
          <p:nvPr/>
        </p:nvSpPr>
        <p:spPr>
          <a:xfrm>
            <a:off x="856081" y="1541683"/>
            <a:ext cx="667919" cy="35714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  <a:defRPr/>
            </a:pPr>
            <a:r>
              <a:rPr lang="ko-KR" altLang="en-US" sz="2400" spc="-48" dirty="0">
                <a:latin typeface="고도 M"/>
                <a:ea typeface="고도 M"/>
              </a:rPr>
              <a:t>과정</a:t>
            </a:r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1E461DFF-34B0-3E32-53A3-A2E24EF4E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789516"/>
              </p:ext>
            </p:extLst>
          </p:nvPr>
        </p:nvGraphicFramePr>
        <p:xfrm>
          <a:off x="1747809" y="1397000"/>
          <a:ext cx="3992591" cy="4749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ECD2481-D4FE-5C2F-8DC5-74971E781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980" y="698891"/>
            <a:ext cx="5281157" cy="2399881"/>
          </a:xfrm>
          <a:prstGeom prst="rect">
            <a:avLst/>
          </a:prstGeom>
        </p:spPr>
      </p:pic>
      <p:pic>
        <p:nvPicPr>
          <p:cNvPr id="8" name="그림 7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5200F9A8-8285-F60E-5A48-A882CD555A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7558" y="3996489"/>
            <a:ext cx="5334000" cy="175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7211B9-17F0-D427-6FB0-2D51EA5E0D83}"/>
              </a:ext>
            </a:extLst>
          </p:cNvPr>
          <p:cNvSpPr txBox="1"/>
          <p:nvPr/>
        </p:nvSpPr>
        <p:spPr>
          <a:xfrm>
            <a:off x="7930655" y="310492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지역별 대출 건수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86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E57E8-9D12-16DF-ECC9-2439F457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ED8095A-10D6-A53C-BFBB-D7E3160D784C}"/>
              </a:ext>
            </a:extLst>
          </p:cNvPr>
          <p:cNvSpPr txBox="1"/>
          <p:nvPr/>
        </p:nvSpPr>
        <p:spPr>
          <a:xfrm>
            <a:off x="476861" y="436461"/>
            <a:ext cx="5281159" cy="67967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280"/>
              </a:lnSpc>
              <a:defRPr/>
            </a:pPr>
            <a:r>
              <a:rPr lang="ko-KR" altLang="en-US" sz="4800" spc="-119" dirty="0">
                <a:ea typeface="Source Han Sans KR Normal"/>
              </a:rPr>
              <a:t>프로젝트 진행 상황</a:t>
            </a: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BEEEB696-2AF6-19AE-6275-F7602C1DAA22}"/>
              </a:ext>
            </a:extLst>
          </p:cNvPr>
          <p:cNvSpPr/>
          <p:nvPr/>
        </p:nvSpPr>
        <p:spPr>
          <a:xfrm rot="5400000">
            <a:off x="773400" y="2356642"/>
            <a:ext cx="1678881" cy="0"/>
          </a:xfrm>
          <a:prstGeom prst="line">
            <a:avLst/>
          </a:prstGeom>
          <a:ln w="28575" cap="flat">
            <a:solidFill>
              <a:schemeClr val="tx1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F8373-996A-C266-A953-962E77CEF033}"/>
              </a:ext>
            </a:extLst>
          </p:cNvPr>
          <p:cNvSpPr txBox="1"/>
          <p:nvPr/>
        </p:nvSpPr>
        <p:spPr>
          <a:xfrm>
            <a:off x="856081" y="1541683"/>
            <a:ext cx="667919" cy="35714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  <a:defRPr/>
            </a:pPr>
            <a:r>
              <a:rPr lang="ko-KR" altLang="en-US" sz="2400" spc="-48" dirty="0">
                <a:latin typeface="고도 M"/>
                <a:ea typeface="고도 M"/>
              </a:rPr>
              <a:t>과정</a:t>
            </a:r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588201E1-7210-577C-5ABF-063F44C00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00838"/>
              </p:ext>
            </p:extLst>
          </p:nvPr>
        </p:nvGraphicFramePr>
        <p:xfrm>
          <a:off x="1747809" y="1397000"/>
          <a:ext cx="3992591" cy="4749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5CE2826-382C-7A93-7E48-B6A66928B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879" y="343139"/>
            <a:ext cx="5412778" cy="2397087"/>
          </a:xfrm>
          <a:prstGeom prst="rect">
            <a:avLst/>
          </a:prstGeom>
        </p:spPr>
      </p:pic>
      <p:pic>
        <p:nvPicPr>
          <p:cNvPr id="12" name="그림 1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FA9AB14-C06C-D38F-C9BA-751606A2D54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697"/>
          <a:stretch/>
        </p:blipFill>
        <p:spPr>
          <a:xfrm>
            <a:off x="6244879" y="3749714"/>
            <a:ext cx="5479931" cy="23970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FED20-816B-57C4-642F-F905E175F97E}"/>
              </a:ext>
            </a:extLst>
          </p:cNvPr>
          <p:cNvSpPr txBox="1"/>
          <p:nvPr/>
        </p:nvSpPr>
        <p:spPr>
          <a:xfrm>
            <a:off x="6518109" y="3380382"/>
            <a:ext cx="513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&lt;'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월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합계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열 삭제 및 월별 합계 계산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59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0E1E4-D5B3-321E-1418-B195BE9E2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ABCAE0F-63D9-E62B-82E7-538E4FB07966}"/>
              </a:ext>
            </a:extLst>
          </p:cNvPr>
          <p:cNvSpPr txBox="1"/>
          <p:nvPr/>
        </p:nvSpPr>
        <p:spPr>
          <a:xfrm>
            <a:off x="476861" y="436461"/>
            <a:ext cx="5281159" cy="67967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280"/>
              </a:lnSpc>
              <a:defRPr/>
            </a:pPr>
            <a:r>
              <a:rPr lang="ko-KR" altLang="en-US" sz="4800" spc="-119" dirty="0">
                <a:ea typeface="Source Han Sans KR Normal"/>
              </a:rPr>
              <a:t>프로젝트 진행 상황</a:t>
            </a: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6433CFB2-42BD-701A-7B0E-D0F9AB7D6FD9}"/>
              </a:ext>
            </a:extLst>
          </p:cNvPr>
          <p:cNvSpPr/>
          <p:nvPr/>
        </p:nvSpPr>
        <p:spPr>
          <a:xfrm rot="5400000">
            <a:off x="773400" y="2356642"/>
            <a:ext cx="1678881" cy="0"/>
          </a:xfrm>
          <a:prstGeom prst="line">
            <a:avLst/>
          </a:prstGeom>
          <a:ln w="28575" cap="flat">
            <a:solidFill>
              <a:schemeClr val="tx1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FF1FF-E520-7B75-9452-9DB0C203BCF2}"/>
              </a:ext>
            </a:extLst>
          </p:cNvPr>
          <p:cNvSpPr txBox="1"/>
          <p:nvPr/>
        </p:nvSpPr>
        <p:spPr>
          <a:xfrm>
            <a:off x="856081" y="1541683"/>
            <a:ext cx="667919" cy="35714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  <a:defRPr/>
            </a:pPr>
            <a:r>
              <a:rPr lang="ko-KR" altLang="en-US" sz="2400" spc="-48" dirty="0">
                <a:latin typeface="고도 M"/>
                <a:ea typeface="고도 M"/>
              </a:rPr>
              <a:t>과정</a:t>
            </a:r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45CEF893-8673-A570-2BB1-0FCE2262B582}"/>
              </a:ext>
            </a:extLst>
          </p:cNvPr>
          <p:cNvGraphicFramePr/>
          <p:nvPr/>
        </p:nvGraphicFramePr>
        <p:xfrm>
          <a:off x="1747809" y="1397000"/>
          <a:ext cx="3992591" cy="4749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96A19B9-E840-EEB5-E0C4-97F53BDD5E50}"/>
              </a:ext>
            </a:extLst>
          </p:cNvPr>
          <p:cNvSpPr txBox="1"/>
          <p:nvPr/>
        </p:nvSpPr>
        <p:spPr>
          <a:xfrm>
            <a:off x="6096000" y="750669"/>
            <a:ext cx="4935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err="1">
                <a:effectLst/>
                <a:latin typeface="Courier New" panose="02070309020205020404" pitchFamily="49" charset="0"/>
              </a:rPr>
              <a:t>시도명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 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전처리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현재 행정구역명으로 변경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endParaRPr lang="ko-KR" altLang="en-US" b="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97A4211-E133-D5D1-1A8D-03D6D13BF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252507"/>
            <a:ext cx="5545061" cy="23838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C4FE1B-4371-4C18-7C27-0B606B89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00888"/>
            <a:ext cx="3367420" cy="22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CC89DA-4529-5C22-E30A-D684679B6615}"/>
              </a:ext>
            </a:extLst>
          </p:cNvPr>
          <p:cNvSpPr txBox="1"/>
          <p:nvPr/>
        </p:nvSpPr>
        <p:spPr>
          <a:xfrm>
            <a:off x="6095999" y="3815037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>
                <a:effectLst/>
                <a:latin typeface="Courier New" panose="02070309020205020404" pitchFamily="49" charset="0"/>
              </a:rPr>
              <a:t>지역별 대출 </a:t>
            </a:r>
            <a:r>
              <a:rPr lang="ko-KR" altLang="en-US" b="0">
                <a:effectLst/>
                <a:latin typeface="Courier New" panose="02070309020205020404" pitchFamily="49" charset="0"/>
              </a:rPr>
              <a:t>수 시각화</a:t>
            </a:r>
            <a:endParaRPr lang="ko-KR" altLang="en-US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3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99</Words>
  <Application>Microsoft Macintosh PowerPoint</Application>
  <PresentationFormat>와이드스크린</PresentationFormat>
  <Paragraphs>36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고도 M</vt:lpstr>
      <vt:lpstr>맑은 고딕</vt:lpstr>
      <vt:lpstr>Source Han Sans KR Medium</vt:lpstr>
      <vt:lpstr>Source Han Sans KR Normal</vt:lpstr>
      <vt:lpstr>Arial</vt:lpstr>
      <vt:lpstr>Courier New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고태경[컴퓨터정보공학과]</dc:creator>
  <cp:lastModifiedBy>고태경[컴퓨터정보공학과]</cp:lastModifiedBy>
  <cp:revision>1</cp:revision>
  <dcterms:created xsi:type="dcterms:W3CDTF">2024-12-01T12:21:47Z</dcterms:created>
  <dcterms:modified xsi:type="dcterms:W3CDTF">2024-12-01T12:37:28Z</dcterms:modified>
</cp:coreProperties>
</file>