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5" r:id="rId1"/>
  </p:sldMasterIdLst>
  <p:notesMasterIdLst>
    <p:notesMasterId r:id="rId4"/>
  </p:notesMasterIdLst>
  <p:handoutMasterIdLst>
    <p:handoutMasterId r:id="rId5"/>
  </p:handoutMasterIdLst>
  <p:sldIdLst>
    <p:sldId id="256" r:id="rId2"/>
    <p:sldId id="365" r:id="rId3"/>
  </p:sldIdLst>
  <p:sldSz cx="18288000" cy="10287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8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5724" autoAdjust="0"/>
  </p:normalViewPr>
  <p:slideViewPr>
    <p:cSldViewPr>
      <p:cViewPr varScale="1">
        <p:scale>
          <a:sx n="80" d="100"/>
          <a:sy n="80" d="100"/>
        </p:scale>
        <p:origin x="424" y="216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118"/>
        <p:guide pos="21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6553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253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4301B-1E70-CA14-16D6-C026E2AEF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6FB223-37F4-AF5C-A887-B9F8EB4FD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49BC6-1E2A-155A-6BD7-1AA96EEC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442-CEA9-3A41-86E3-E3DE8B132470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8D407-379A-26F2-4355-666DA6E6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67F0F-0EB1-B1D3-9324-8B73A4D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9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C853D-2F34-8B87-F0B1-4CA7494D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84B24F-A08C-A80A-AB60-CCAB36DB6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944D1-F773-9A04-EAC0-E840F98B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442-CEA9-3A41-86E3-E3DE8B132470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34750-78AC-46A6-2450-122D633E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83643-B5E4-7889-B953-65E1B649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07116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9403CC-76F2-67D2-D5D8-37FEEC9FC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E24D8-FE46-ADD8-8E84-23634BCF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645BD-5EFE-487A-F7B8-54897F03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442-CEA9-3A41-86E3-E3DE8B132470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2CFFD-56C3-A23A-31E6-398EC3E0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2D35B-0748-F703-B26B-2C77D453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0632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직사각형 6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3" name="슬라이드 번호 개체 틀 12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7588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FC407-3337-B6B6-ABC5-899DDBFF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6FBE5-D0A3-4B79-10AA-E4C61167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4EDB3-508A-8EB3-6F7B-EA834EE1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442-CEA9-3A41-86E3-E3DE8B132470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46C98-D86C-192F-1A39-870EC14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F3826-C098-FA75-759A-E87282BF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7723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9D940-4A16-0EB0-4096-D61CFB60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3610A-A15A-5F37-CDBD-7DD7C46C6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E721E-43D9-B4FB-EFDF-7FA4461D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442-CEA9-3A41-86E3-E3DE8B132470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1392B-AD50-9162-F93C-15D0263E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408E9-3487-7EF5-AB2C-9F39DF67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9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71E4D-34C7-DC96-8A85-78AD264E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10129-74A9-5EF3-B99C-03BEA1CC3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40C23-DCA6-0918-0D0E-055443ED4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31218-68C4-7482-E2AB-2E1E76B5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442-CEA9-3A41-86E3-E3DE8B132470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22D22-AD4D-715B-26BB-33A52554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2E753-5AED-8815-C42C-E7E05228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857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15E75-B039-6DB6-1062-347DC813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6B688-1105-3D21-89D4-8F55CFDA8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DF0C86-EF97-0569-E359-51C600D1C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E284A5-B69D-52E2-329E-83FED1BBA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FF4FCF-7D31-415B-B01E-5E8376D61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9849CA-BE12-6B5F-B964-690ABB84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442-CEA9-3A41-86E3-E3DE8B132470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E5F80E-A33E-EC1F-F3C5-30E4E998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11A63A-939D-0DEC-1DC1-5E905433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6580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700CE-88E2-25D8-CF5D-7D145A75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D3813B-AC61-F8B1-BACE-ACD7BDA2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442-CEA9-3A41-86E3-E3DE8B132470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D0BB89-7CAF-BFB0-03D4-3BC30968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4D0BF3-ABDC-0935-4944-18F36BEB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225D92-E1B9-3DE6-D386-501AF1D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442-CEA9-3A41-86E3-E3DE8B132470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20F6DC-E4EB-DB7F-9366-2A059F37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Dept. of Computer Science</a:t>
            </a:r>
            <a:r>
              <a:rPr lang="en-US" altLang="ko-KR"/>
              <a:t> and Engineering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0BE105-35D2-FA03-1F48-531E9B1D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>
                <a:defRPr/>
              </a:pPr>
              <a:t>‹#›</a:t>
            </a:fld>
            <a:r>
              <a:rPr lang="en-US" altLang="ko-KR"/>
              <a:t>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26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C82AB-01FF-DDCA-E494-D6B513D4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C3841-3B81-6424-CD9C-1A03603E5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65AF43-2E7B-0284-8F70-02865C68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F6569-800F-34E2-E99C-FD11C918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442-CEA9-3A41-86E3-E3DE8B132470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9F105-A6B9-2566-0A51-AA1BC0A2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CC28BD-AEB9-3576-D4C1-4DBB51DF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8056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241A7-BDBC-53DC-216B-2B557E61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624E5C-288F-A5F3-0796-FEF37E640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423ACC-8B6C-9663-F259-57A7BB04F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C2724-7EBB-1AA0-9D26-BEEF9A1A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442-CEA9-3A41-86E3-E3DE8B132470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119F5-6AA6-993D-2D8F-249A4F98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BA5349-2370-2630-2706-AB78C5BF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6580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0E7388-26AD-0648-D7D6-C68929C1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AE7DB-33E6-46B4-FC6B-D43707BB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8DDF2-56C9-A927-0F28-4EE0D38F7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4E442-CEA9-3A41-86E3-E3DE8B132470}" type="datetimeFigureOut">
              <a:rPr kumimoji="1" lang="ko-KR" altLang="en-US" smtClean="0"/>
              <a:t>2024. 12. 1.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A8772-D0FE-DBE6-6E54-4EAA7712C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6D82B-179E-3A81-9397-3D0DE9F2E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664" r:id="rId12"/>
  </p:sldLayoutIdLst>
  <p:hf hd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1028700" y="9472934"/>
            <a:ext cx="16365656" cy="0"/>
          </a:xfrm>
          <a:prstGeom prst="line">
            <a:avLst/>
          </a:prstGeom>
          <a:ln w="19050" cap="flat">
            <a:solidFill>
              <a:srgbClr val="665653"/>
            </a:solidFill>
            <a:prstDash val="solid"/>
            <a:headEnd w="sm" len="sm"/>
            <a:tailEnd w="sm" len="sm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7"/>
          <p:cNvSpPr txBox="1"/>
          <p:nvPr/>
        </p:nvSpPr>
        <p:spPr>
          <a:xfrm>
            <a:off x="3086433" y="3543300"/>
            <a:ext cx="12250189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ko-KR" altLang="en-US" sz="7200" dirty="0">
                <a:effectLst/>
                <a:latin typeface="Helvetica" pitchFamily="2" charset="0"/>
              </a:rPr>
              <a:t>도서 </a:t>
            </a:r>
            <a:r>
              <a:rPr lang="ko-KR" altLang="en-US" sz="7200" dirty="0" err="1">
                <a:effectLst/>
                <a:latin typeface="Helvetica" pitchFamily="2" charset="0"/>
              </a:rPr>
              <a:t>대출량에</a:t>
            </a:r>
            <a:r>
              <a:rPr lang="ko-KR" altLang="en-US" sz="7200" dirty="0">
                <a:effectLst/>
                <a:latin typeface="Helvetica" pitchFamily="2" charset="0"/>
              </a:rPr>
              <a:t> 영향을 주는 </a:t>
            </a:r>
            <a:endParaRPr lang="en-US" altLang="ko-KR" sz="7200" dirty="0">
              <a:effectLst/>
              <a:latin typeface="Helvetica" pitchFamily="2" charset="0"/>
            </a:endParaRPr>
          </a:p>
          <a:p>
            <a:pPr algn="ctr"/>
            <a:r>
              <a:rPr lang="ko-KR" altLang="en-US" sz="7200" dirty="0">
                <a:effectLst/>
                <a:latin typeface="Helvetica" pitchFamily="2" charset="0"/>
              </a:rPr>
              <a:t>환경 요인 분석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88202" y="6438900"/>
            <a:ext cx="3955433" cy="51296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4000"/>
              </a:lnSpc>
              <a:defRPr/>
            </a:pPr>
            <a:r>
              <a:rPr lang="en-US" altLang="ko-KR" sz="4000" spc="-48" dirty="0">
                <a:latin typeface="Source Han Sans KR Medium"/>
              </a:rPr>
              <a:t>202244042</a:t>
            </a:r>
            <a:r>
              <a:rPr lang="ko-KR" altLang="en-US" sz="4000" spc="-48" dirty="0">
                <a:latin typeface="Source Han Sans KR Medium"/>
              </a:rPr>
              <a:t> 고태경</a:t>
            </a:r>
            <a:endParaRPr lang="en-US" altLang="ko-KR" sz="4000" spc="-48" dirty="0">
              <a:latin typeface="Source Han Sans K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C2D21F-B415-89CC-09DC-C4FB2DC9A731}"/>
              </a:ext>
            </a:extLst>
          </p:cNvPr>
          <p:cNvSpPr txBox="1"/>
          <p:nvPr/>
        </p:nvSpPr>
        <p:spPr>
          <a:xfrm>
            <a:off x="1066800" y="339139"/>
            <a:ext cx="15544800" cy="96087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000" b="1" dirty="0">
                <a:effectLst/>
                <a:latin typeface="Helvetica" pitchFamily="2" charset="0"/>
              </a:rPr>
              <a:t>프로젝트 주제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도서 대출과 관련된 환경 요인 분석 및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독서율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향상 방안 제시</a:t>
            </a:r>
          </a:p>
          <a:p>
            <a:pPr algn="just">
              <a:lnSpc>
                <a:spcPct val="150000"/>
              </a:lnSpc>
            </a:pPr>
            <a:endParaRPr lang="ko-KR" altLang="en-US" sz="3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4000" b="1" dirty="0">
                <a:effectLst/>
                <a:latin typeface="Helvetica" pitchFamily="2" charset="0"/>
              </a:rPr>
              <a:t>사용 데이터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공공 데이터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(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(2022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).</a:t>
            </a:r>
            <a:r>
              <a:rPr lang="en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pd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f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지역별 도서 대출 수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),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전국도서관표준데이터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r>
              <a:rPr lang="en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csv</a:t>
            </a:r>
            <a:r>
              <a:rPr lang="en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행정경계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en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shp</a:t>
            </a:r>
            <a:r>
              <a:rPr lang="en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국토교통부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_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전국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버스정류장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위치정보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.csv,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디지털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문화역세권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(2022).csv,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소상공인시장진흥공단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_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상가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상권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_20220630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.csv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)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endParaRPr lang="ko-KR" altLang="en-US" sz="3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4000" b="1" dirty="0">
                <a:effectLst/>
                <a:latin typeface="Helvetica" pitchFamily="2" charset="0"/>
              </a:rPr>
              <a:t>프로젝트 범위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공공데이터를 이용하여 도서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대출량과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환경 요인들의 상관 관계 분석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,</a:t>
            </a:r>
            <a:b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</a:b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분석 결과에 따른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독서율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상승 방안 제시</a:t>
            </a:r>
          </a:p>
        </p:txBody>
      </p:sp>
    </p:spTree>
    <p:extLst>
      <p:ext uri="{BB962C8B-B14F-4D97-AF65-F5344CB8AC3E}">
        <p14:creationId xmlns:p14="http://schemas.microsoft.com/office/powerpoint/2010/main" val="405337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100</Words>
  <Application>Microsoft Macintosh PowerPoint</Application>
  <PresentationFormat>사용자 지정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맑은 고딕</vt:lpstr>
      <vt:lpstr>Apple SD Gothic Neo</vt:lpstr>
      <vt:lpstr>Source Han Sans KR Medium</vt:lpstr>
      <vt:lpstr>Arial</vt:lpstr>
      <vt:lpstr>Calibri</vt:lpstr>
      <vt:lpstr>Helvetica</vt:lpstr>
      <vt:lpstr>Helvetica Neue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베이지색 테마의 사업계획서 프레젠테이션 </dc:title>
  <cp:lastModifiedBy>고태경[컴퓨터정보공학과]</cp:lastModifiedBy>
  <cp:revision>238</cp:revision>
  <dcterms:created xsi:type="dcterms:W3CDTF">2006-08-16T00:00:00Z</dcterms:created>
  <dcterms:modified xsi:type="dcterms:W3CDTF">2024-12-01T12:24:10Z</dcterms:modified>
  <cp:version/>
</cp:coreProperties>
</file>