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87A3-ED3A-43B6-B0EC-964A4A102E3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481-D293-4FCA-BCBB-7B05E9545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1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87A3-ED3A-43B6-B0EC-964A4A102E3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481-D293-4FCA-BCBB-7B05E9545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87A3-ED3A-43B6-B0EC-964A4A102E3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481-D293-4FCA-BCBB-7B05E9545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87A3-ED3A-43B6-B0EC-964A4A102E3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481-D293-4FCA-BCBB-7B05E9545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8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87A3-ED3A-43B6-B0EC-964A4A102E3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481-D293-4FCA-BCBB-7B05E9545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87A3-ED3A-43B6-B0EC-964A4A102E3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481-D293-4FCA-BCBB-7B05E9545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66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87A3-ED3A-43B6-B0EC-964A4A102E3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481-D293-4FCA-BCBB-7B05E9545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4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87A3-ED3A-43B6-B0EC-964A4A102E3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481-D293-4FCA-BCBB-7B05E9545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4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87A3-ED3A-43B6-B0EC-964A4A102E3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481-D293-4FCA-BCBB-7B05E9545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1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87A3-ED3A-43B6-B0EC-964A4A102E3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481-D293-4FCA-BCBB-7B05E9545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8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87A3-ED3A-43B6-B0EC-964A4A102E3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481-D293-4FCA-BCBB-7B05E9545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5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87A3-ED3A-43B6-B0EC-964A4A102E3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A481-D293-4FCA-BCBB-7B05E9545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7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88"/>
            <a:ext cx="12113088" cy="681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8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4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2022-04-07T12:08:34Z</dcterms:created>
  <dcterms:modified xsi:type="dcterms:W3CDTF">2022-04-11T03:45:47Z</dcterms:modified>
</cp:coreProperties>
</file>