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1866-4365-429C-A0ED-277678052BD4}" type="datetimeFigureOut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2AB0-EAFD-40B0-BB3B-09BFCAA3E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592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1866-4365-429C-A0ED-277678052BD4}" type="datetimeFigureOut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2AB0-EAFD-40B0-BB3B-09BFCAA3E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85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1866-4365-429C-A0ED-277678052BD4}" type="datetimeFigureOut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2AB0-EAFD-40B0-BB3B-09BFCAA3E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592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1866-4365-429C-A0ED-277678052BD4}" type="datetimeFigureOut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2AB0-EAFD-40B0-BB3B-09BFCAA3E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968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1866-4365-429C-A0ED-277678052BD4}" type="datetimeFigureOut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2AB0-EAFD-40B0-BB3B-09BFCAA3E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609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1866-4365-429C-A0ED-277678052BD4}" type="datetimeFigureOut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2AB0-EAFD-40B0-BB3B-09BFCAA3E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323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1866-4365-429C-A0ED-277678052BD4}" type="datetimeFigureOut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2AB0-EAFD-40B0-BB3B-09BFCAA3E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452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1866-4365-429C-A0ED-277678052BD4}" type="datetimeFigureOut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2AB0-EAFD-40B0-BB3B-09BFCAA3E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3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1866-4365-429C-A0ED-277678052BD4}" type="datetimeFigureOut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2AB0-EAFD-40B0-BB3B-09BFCAA3E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38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1866-4365-429C-A0ED-277678052BD4}" type="datetimeFigureOut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2AB0-EAFD-40B0-BB3B-09BFCAA3E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89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1866-4365-429C-A0ED-277678052BD4}" type="datetimeFigureOut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2AB0-EAFD-40B0-BB3B-09BFCAA3E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956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71866-4365-429C-A0ED-277678052BD4}" type="datetimeFigureOut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F2AB0-EAFD-40B0-BB3B-09BFCAA3E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736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6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493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2317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</cp:revision>
  <dcterms:created xsi:type="dcterms:W3CDTF">2022-04-15T23:51:12Z</dcterms:created>
  <dcterms:modified xsi:type="dcterms:W3CDTF">2022-04-15T23:56:38Z</dcterms:modified>
</cp:coreProperties>
</file>