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829" r:id="rId13"/>
  </p:sld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6" r:id="rId24"/>
    <p:sldId id="269" r:id="rId25"/>
    <p:sldId id="268" r:id="rId26"/>
    <p:sldId id="265" r:id="rId27"/>
  </p:sldIdLst>
  <p:sldSz cx="12192000" cy="6858000"/>
  <p:notesSz cx="6858000" cy="9144000"/>
  <p:defaultTextStyle>
    <a:defPPr>
      <a:defRPr lang="ko-KR"/>
    </a:defPPr>
    <a:lvl1pPr algn="l" marL="0" indent="0" defTabSz="914400">
      <a:buNone/>
      <a:defRPr lang="ko-KR" smtClean="0" sz="1800" baseline="0">
        <a:solidFill>
          <a:srgbClr val="000000"/>
        </a:solidFill>
        <a:latin typeface="+mn-lt"/>
        <a:ea typeface="+mn-ea"/>
      </a:defRPr>
    </a:lvl1pPr>
    <a:lvl2pPr lvl="1" marL="457200" indent="0" defTabSz="914400">
      <a:defRPr lang="ko-KR" smtClean="0"/>
    </a:lvl2pPr>
    <a:lvl3pPr lvl="2" marL="914400" indent="0" defTabSz="914400">
      <a:defRPr lang="ko-KR" smtClean="0"/>
    </a:lvl3pPr>
    <a:lvl4pPr lvl="3" marL="1371600" indent="0" defTabSz="914400">
      <a:defRPr lang="ko-KR" smtClean="0"/>
    </a:lvl4pPr>
    <a:lvl5pPr lvl="4" marL="1828800" indent="0" defTabSz="914400">
      <a:defRPr lang="ko-KR" smtClean="0"/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howOutlineIcons="0">
    <p:restoredLeft sz="15620"/>
    <p:restoredTop sz="94660"/>
  </p:normalViewPr>
  <p:slideViewPr>
    <p:cSldViewPr snapToGrid="1" snapToObjects="1">
      <p:cViewPr varScale="1">
        <p:scale>
          <a:sx n="51" d="100"/>
          <a:sy n="51" d="100"/>
        </p:scale>
        <p:origin x="-660" y="-8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slide" Target="slides/slide9.xml"></Relationship><Relationship Id="rId24" Type="http://schemas.openxmlformats.org/officeDocument/2006/relationships/slide" Target="slides/slide10.xml"></Relationship><Relationship Id="rId25" Type="http://schemas.openxmlformats.org/officeDocument/2006/relationships/slide" Target="slides/slide11.xml"></Relationship><Relationship Id="rId26" Type="http://schemas.openxmlformats.org/officeDocument/2006/relationships/slide" Target="slides/slide12.xml"></Relationship><Relationship Id="rId27" Type="http://schemas.openxmlformats.org/officeDocument/2006/relationships/slide" Target="slides/slide13.xml"></Relationship><Relationship Id="rId28" Type="http://schemas.openxmlformats.org/officeDocument/2006/relationships/viewProps" Target="viewProps.xml"></Relationship><Relationship Id="rId29" Type="http://schemas.openxmlformats.org/officeDocument/2006/relationships/presProps" Target="presProp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139934432995.png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Taeheat/AppData/Roaming/PolarisOffice/ETemp/1788_21429640/fImage13993443299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Title 1"/>
          <p:cNvSpPr txBox="1">
            <a:spLocks/>
          </p:cNvSpPr>
          <p:nvPr>
            <p:ph type="ctrTitle"/>
          </p:nvPr>
        </p:nvSpPr>
        <p:spPr>
          <a:xfrm rot="0">
            <a:off x="914400" y="1381760"/>
            <a:ext cx="103638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cap="none" dirty="0" smtClean="0" b="0" strike="noStrike">
                <a:solidFill>
                  <a:srgbClr val="295776"/>
                </a:solidFill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5000" cap="none" dirty="0" smtClean="0" b="0" strike="noStrike">
              <a:solidFill>
                <a:srgbClr val="295776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Subtitle 2"/>
          <p:cNvSpPr txBox="1">
            <a:spLocks/>
          </p:cNvSpPr>
          <p:nvPr>
            <p:ph type="subTitle" idx="1"/>
          </p:nvPr>
        </p:nvSpPr>
        <p:spPr>
          <a:xfrm rot="0">
            <a:off x="1524000" y="386143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rgbClr val="57768B"/>
                </a:solidFill>
                <a:latin typeface="맑은 고딕" charset="0"/>
                <a:ea typeface="맑은 고딕" charset="0"/>
              </a:rPr>
              <a:t>부제목을 입력하십시오</a:t>
            </a:r>
            <a:endParaRPr lang="ko-KR" altLang="en-US" sz="2400" cap="none" dirty="0" smtClean="0" b="0" strike="noStrike">
              <a:solidFill>
                <a:srgbClr val="57768B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4/19/2019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Vertical Text Placeholder 2"/>
          <p:cNvSpPr txBox="1">
            <a:spLocks/>
          </p:cNvSpPr>
          <p:nvPr>
            <p:ph type="body" orient="vert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4/19/2019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Vertical Text Placeholder 2"/>
          <p:cNvSpPr txBox="1">
            <a:spLocks/>
          </p:cNvSpPr>
          <p:nvPr>
            <p:ph type="body" orient="vert" idx="1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4/19/2019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4/19/2019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구역 머리글">
    <p:bg>
      <p:bgPr>
        <a:solidFill>
          <a:srgbClr val="57768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5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4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4/19/2019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>
            <p:ph type="obj" sz="half" idx="1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Content Placeholder 3"/>
          <p:cNvSpPr txBox="1">
            <a:spLocks/>
          </p:cNvSpPr>
          <p:nvPr>
            <p:ph type="obj" sz="half" idx="2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4/19/2019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solidFill>
                  <a:srgbClr val="57768B"/>
                </a:solidFill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400" cap="none" dirty="0" smtClean="0" b="1" strike="noStrike">
              <a:solidFill>
                <a:srgbClr val="57768B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Content Placeholder 3"/>
          <p:cNvSpPr txBox="1">
            <a:spLocks/>
          </p:cNvSpPr>
          <p:nvPr>
            <p:ph type="obj" sz="half" idx="2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Text Placeholder 4"/>
          <p:cNvSpPr txBox="1">
            <a:spLocks/>
          </p:cNvSpPr>
          <p:nvPr>
            <p:ph type="body" sz="quarter" idx="3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solidFill>
                  <a:srgbClr val="57768B"/>
                </a:solidFill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400" cap="none" dirty="0" smtClean="0" b="1" strike="noStrike">
              <a:solidFill>
                <a:srgbClr val="57768B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Content Placeholder 5"/>
          <p:cNvSpPr txBox="1">
            <a:spLocks/>
          </p:cNvSpPr>
          <p:nvPr>
            <p:ph type="obj" sz="quarter" idx="4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Date Placeholder 6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4/19/2019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Footer Placeholder 7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Slide Number Placeholder 8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Date Placeholder 2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4/19/2019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Footer Placeholder 3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Slide Number Placeholder 4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4/19/2019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Footer Placeholder 2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Slide Number Placeholder 3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3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32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Text Placeholder 3"/>
          <p:cNvSpPr txBox="1">
            <a:spLocks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4/19/2019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 txBox="1">
            <a:spLocks noChangeAspect="1"/>
          </p:cNvSpPr>
          <p:nvPr>
            <p:ph type="pic" idx="1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그림을 추가하려면 아이콘을 클릭하세요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3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Text Placeholder 3"/>
          <p:cNvSpPr txBox="1">
            <a:spLocks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4/19/2019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image" Target="../media/fImage58374131942.png"></Relationship><Relationship Id="rId13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Title Placeholder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2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4/19/2019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3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4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image" Target="../media/fImage3278711141.png"></Relationship><Relationship Id="rId2" Type="http://schemas.openxmlformats.org/officeDocument/2006/relationships/image" Target="../media/fImage306841198467.png"></Relationship><Relationship Id="rId3" Type="http://schemas.openxmlformats.org/officeDocument/2006/relationships/image" Target="../media/fImage268401826334.png"></Relationship><Relationship Id="rId4" Type="http://schemas.openxmlformats.org/officeDocument/2006/relationships/slideLayout" Target="../slideLayouts/slideLayout2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35621846500.png"></Relationship><Relationship Id="rId3" Type="http://schemas.openxmlformats.org/officeDocument/2006/relationships/image" Target="../media/fImage287661859169.png"></Relationship><Relationship Id="rId4" Type="http://schemas.openxmlformats.org/officeDocument/2006/relationships/image" Target="../media/fImage124451865724.png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17871871478.png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6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1226977741.png"></Relationship><Relationship Id="rId3" Type="http://schemas.openxmlformats.org/officeDocument/2006/relationships/image" Target="../media/fImage311327788467.png"></Relationship><Relationship Id="rId4" Type="http://schemas.openxmlformats.org/officeDocument/2006/relationships/image" Target="../media/fImage1405271796334.png"></Relationship><Relationship Id="rId5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47083836500.png"></Relationship><Relationship Id="rId3" Type="http://schemas.openxmlformats.org/officeDocument/2006/relationships/image" Target="../media/fImage46798849169.png"></Relationship><Relationship Id="rId4" Type="http://schemas.openxmlformats.org/officeDocument/2006/relationships/image" Target="../media/fImage264031855724.png"></Relationship><Relationship Id="rId5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47083931478.png"></Relationship><Relationship Id="rId3" Type="http://schemas.openxmlformats.org/officeDocument/2006/relationships/image" Target="../media/fImage644624999358.png"></Relationship><Relationship Id="rId4" Type="http://schemas.openxmlformats.org/officeDocument/2006/relationships/image" Target="../media/fImage2640315036962.png"></Relationship><Relationship Id="rId5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470835094464.png"></Relationship><Relationship Id="rId3" Type="http://schemas.openxmlformats.org/officeDocument/2006/relationships/image" Target="../media/fImage467985165705.png"></Relationship><Relationship Id="rId4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470835248145.png"></Relationship><Relationship Id="rId3" Type="http://schemas.openxmlformats.org/officeDocument/2006/relationships/image" Target="../media/fImage467985253281.png"></Relationship><Relationship Id="rId4" Type="http://schemas.openxmlformats.org/officeDocument/2006/relationships/image" Target="../media/fImage2640315266827.png"></Relationship><Relationship Id="rId5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470835369961.png"></Relationship><Relationship Id="rId3" Type="http://schemas.openxmlformats.org/officeDocument/2006/relationships/image" Target="../media/fImage46798537491.png"></Relationship><Relationship Id="rId4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>
            <a:off x="914400" y="1381760"/>
            <a:ext cx="10364470" cy="238887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모바일</a:t>
            </a:r>
            <a:r>
              <a:rPr lang="en-US" altLang="ko-KR" sz="5000" cap="none" dirty="0" smtClean="0" b="0" strike="noStrike">
                <a:solidFill>
                  <a:srgbClr val="295776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5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프로그래밍</a:t>
            </a:r>
            <a:endParaRPr lang="ko-KR" altLang="en-US" sz="5000" cap="none" dirty="0" smtClean="0" b="0" strike="noStrike">
              <a:solidFill>
                <a:srgbClr val="295776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>
            <a:off x="1524000" y="3861435"/>
            <a:ext cx="9145270" cy="16567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20000"/>
          </a:bodyPr>
          <a:lstStyle/>
          <a:p>
            <a:pPr marL="0" indent="0" algn="ctr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0" strike="noStrike">
              <a:solidFill>
                <a:srgbClr val="57768B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0" strike="noStrike">
              <a:solidFill>
                <a:srgbClr val="57768B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201432064 정태환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>
            <a:off x="838200" y="365125"/>
            <a:ext cx="10517505" cy="132778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코드 </a:t>
            </a: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/>
            </a:r>
            <a:b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</a:b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(Activity1)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3" name="내용 개체 틀 2" descr="C:/Users/Taeheat/AppData/Roaming/PolarisOffice/ETemp/9080_22354888/fImage3278711141.png"/>
          <p:cNvPicPr>
            <a:picLocks noChangeAspect="1"/>
          </p:cNvPicPr>
          <p:nvPr>
            <p:ph type="obj"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570865" y="1896745"/>
            <a:ext cx="3267075" cy="2379980"/>
          </a:xfrm>
          <a:prstGeom prst="rect"/>
          <a:noFill/>
        </p:spPr>
      </p:pic>
      <p:pic>
        <p:nvPicPr>
          <p:cNvPr id="4" name="그림 3" descr="C:/Users/Taeheat/AppData/Roaming/PolarisOffice/ETemp/9080_22354888/fImage30684119846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45330" y="1901825"/>
            <a:ext cx="3406775" cy="2383790"/>
          </a:xfrm>
          <a:prstGeom prst="rect"/>
          <a:noFill/>
        </p:spPr>
      </p:pic>
      <p:pic>
        <p:nvPicPr>
          <p:cNvPr id="5" name="내용 개체 틀 4" descr="C:/Users/Taeheat/AppData/Roaming/PolarisOffice/ETemp/9080_22354888/fImage26840182633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8660130" y="1896745"/>
            <a:ext cx="3326765" cy="23977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7505" cy="13277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코드 </a:t>
            </a: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/>
            </a:r>
            <a:b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</a:b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(Activity2)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3" name="내용 개체 틀 2" descr="C:/Users/Taeheat/AppData/Roaming/PolarisOffice/ETemp/9080_22354888/fImage235621846500.png"/>
          <p:cNvPicPr>
            <a:picLocks noChangeAspect="1"/>
          </p:cNvPicPr>
          <p:nvPr>
            <p:ph type="obj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830580" y="1771650"/>
            <a:ext cx="3275965" cy="2541270"/>
          </a:xfrm>
          <a:prstGeom prst="rect"/>
          <a:noFill/>
        </p:spPr>
      </p:pic>
      <p:pic>
        <p:nvPicPr>
          <p:cNvPr id="4" name="그림 3" descr="C:/Users/Taeheat/AppData/Roaming/PolarisOffice/ETemp/9080_22354888/fImage287661859169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061585" y="1772285"/>
            <a:ext cx="3124200" cy="2549525"/>
          </a:xfrm>
          <a:prstGeom prst="rect"/>
          <a:noFill/>
        </p:spPr>
      </p:pic>
      <p:pic>
        <p:nvPicPr>
          <p:cNvPr id="5" name="그림 4" descr="C:/Users/Taeheat/AppData/Roaming/PolarisOffice/ETemp/9080_22354888/fImage124451865724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125585" y="1783080"/>
            <a:ext cx="2941320" cy="252920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7505" cy="13277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코드 </a:t>
            </a: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/>
            </a:r>
            <a:b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</a:b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(Activity3)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3" name="내용 개체 틀 2" descr="C:/Users/Taeheat/AppData/Roaming/PolarisOffice/ETemp/9080_22354888/fImage117871871478.png"/>
          <p:cNvPicPr>
            <a:picLocks noChangeAspect="1"/>
          </p:cNvPicPr>
          <p:nvPr>
            <p:ph type="obj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212340" y="1846580"/>
            <a:ext cx="7767955" cy="36461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226758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감사합니다.</a:t>
            </a:r>
            <a:endParaRPr lang="ko-KR" altLang="en-US" sz="4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목차</a:t>
            </a:r>
            <a:endParaRPr lang="ko-KR" altLang="en-US" sz="4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25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56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모방한 앱</a:t>
            </a:r>
            <a:endParaRPr lang="ko-KR" altLang="en-US" sz="56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56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56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액티비티 화면</a:t>
            </a:r>
            <a:endParaRPr lang="ko-KR" altLang="en-US" sz="56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56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56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사용한 View 및 Listener</a:t>
            </a:r>
            <a:endParaRPr lang="ko-KR" altLang="en-US" sz="56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56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56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각 View 및 Listener 가 사용된 곳</a:t>
            </a:r>
            <a:endParaRPr lang="ko-KR" altLang="en-US" sz="56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56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56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Intent 사용 액티비티 전환</a:t>
            </a:r>
            <a:endParaRPr lang="ko-KR" altLang="en-US" sz="56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56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56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Intent 사용 정보를 주고 받는 부분</a:t>
            </a:r>
            <a:endParaRPr lang="ko-KR" altLang="en-US" sz="56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56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56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코드</a:t>
            </a:r>
            <a:endParaRPr lang="ko-KR" altLang="en-US" sz="56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모방한 앱</a:t>
            </a:r>
            <a:endParaRPr lang="ko-KR" altLang="en-US" sz="4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내용 개체 틀 2"/>
          <p:cNvPicPr>
            <a:picLocks noChangeAspect="1"/>
          </p:cNvPicPr>
          <p:nvPr>
            <p:ph type="obj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824730" y="1668780"/>
            <a:ext cx="2544445" cy="4526915"/>
          </a:xfrm>
          <a:prstGeom prst="rect"/>
          <a:noFill/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16585" y="1656080"/>
            <a:ext cx="2577465" cy="4560570"/>
          </a:xfrm>
          <a:prstGeom prst="rect"/>
          <a:noFill/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016365" y="1691005"/>
            <a:ext cx="2559685" cy="45427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액티비티 화면</a:t>
            </a:r>
            <a:endParaRPr lang="ko-KR" altLang="en-US" sz="4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내용 개체 틀 2"/>
          <p:cNvPicPr>
            <a:picLocks noChangeAspect="1"/>
          </p:cNvPicPr>
          <p:nvPr>
            <p:ph type="obj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21030" y="1685925"/>
            <a:ext cx="2412365" cy="4526915"/>
          </a:xfrm>
          <a:prstGeom prst="rect"/>
          <a:noFill/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878705" y="1673225"/>
            <a:ext cx="2463800" cy="4560570"/>
          </a:xfrm>
          <a:prstGeom prst="rect"/>
          <a:noFill/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225280" y="1673225"/>
            <a:ext cx="2438400" cy="45599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사용한 View 및 	Listener</a:t>
            </a:r>
            <a:endParaRPr lang="ko-KR" altLang="en-US" sz="4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77500" lnSpcReduction="1000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View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 - Textview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 - EditText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 - Button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 - CalendarView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 - ImageView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Listener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 - OnClickListener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 - LongClickListener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 - OnFocusChangeLisener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View</a:t>
            </a:r>
            <a:endParaRPr lang="ko-KR" altLang="en-US" sz="4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내용 개체 틀 2"/>
          <p:cNvPicPr>
            <a:picLocks noChangeAspect="1"/>
          </p:cNvPicPr>
          <p:nvPr>
            <p:ph type="obj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706120" y="1531620"/>
            <a:ext cx="2412365" cy="4526915"/>
          </a:xfrm>
          <a:prstGeom prst="rect"/>
          <a:noFill/>
        </p:spPr>
      </p:pic>
      <p:cxnSp>
        <p:nvCxnSpPr>
          <p:cNvPr id="4" name="도형 3"/>
          <p:cNvCxnSpPr/>
          <p:nvPr/>
        </p:nvCxnSpPr>
        <p:spPr>
          <a:xfrm rot="0" flipH="1">
            <a:off x="2411095" y="2687955"/>
            <a:ext cx="1018540" cy="635"/>
          </a:xfrm>
          <a:prstGeom prst="straightConnector1"/>
          <a:ln w="12700" cap="flat" cmpd="sng">
            <a:prstDash/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도형 4"/>
          <p:cNvCxnSpPr/>
          <p:nvPr/>
        </p:nvCxnSpPr>
        <p:spPr>
          <a:xfrm rot="0" flipH="1">
            <a:off x="2411095" y="3134360"/>
            <a:ext cx="1027430" cy="635"/>
          </a:xfrm>
          <a:prstGeom prst="straightConnector1"/>
          <a:ln w="12700" cap="flat" cmpd="sng">
            <a:prstDash/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도형 5"/>
          <p:cNvCxnSpPr/>
          <p:nvPr/>
        </p:nvCxnSpPr>
        <p:spPr>
          <a:xfrm rot="0" flipH="1">
            <a:off x="2750185" y="3500755"/>
            <a:ext cx="697230" cy="635"/>
          </a:xfrm>
          <a:prstGeom prst="straightConnector1"/>
          <a:ln w="12700" cap="flat" cmpd="sng">
            <a:prstDash/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텍스트 상자 6"/>
          <p:cNvSpPr txBox="1">
            <a:spLocks/>
          </p:cNvSpPr>
          <p:nvPr/>
        </p:nvSpPr>
        <p:spPr>
          <a:xfrm rot="0">
            <a:off x="3429000" y="2509520"/>
            <a:ext cx="124206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TextView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 rot="0">
            <a:off x="3429000" y="2973705"/>
            <a:ext cx="122364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EditText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 rot="0">
            <a:off x="3429000" y="3321685"/>
            <a:ext cx="109918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Button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695825" y="1520190"/>
            <a:ext cx="2442845" cy="4542790"/>
          </a:xfrm>
          <a:prstGeom prst="rect"/>
          <a:noFill/>
        </p:spPr>
      </p:pic>
      <p:cxnSp>
        <p:nvCxnSpPr>
          <p:cNvPr id="11" name="도형 10"/>
          <p:cNvCxnSpPr/>
          <p:nvPr/>
        </p:nvCxnSpPr>
        <p:spPr>
          <a:xfrm rot="0" flipH="1">
            <a:off x="6492240" y="2696845"/>
            <a:ext cx="1045210" cy="635"/>
          </a:xfrm>
          <a:prstGeom prst="straightConnector1"/>
          <a:ln w="12700" cap="flat" cmpd="sng">
            <a:prstDash/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텍스트 상자 11"/>
          <p:cNvSpPr txBox="1">
            <a:spLocks/>
          </p:cNvSpPr>
          <p:nvPr/>
        </p:nvSpPr>
        <p:spPr>
          <a:xfrm rot="0">
            <a:off x="7501255" y="2509520"/>
            <a:ext cx="168846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CalendarView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12605" y="1518285"/>
            <a:ext cx="2438400" cy="4519295"/>
          </a:xfrm>
          <a:prstGeom prst="rect"/>
          <a:noFill/>
        </p:spPr>
      </p:pic>
      <p:cxnSp>
        <p:nvCxnSpPr>
          <p:cNvPr id="14" name="도형 13"/>
          <p:cNvCxnSpPr/>
          <p:nvPr/>
        </p:nvCxnSpPr>
        <p:spPr>
          <a:xfrm rot="0">
            <a:off x="8885555" y="3714750"/>
            <a:ext cx="866775" cy="635"/>
          </a:xfrm>
          <a:prstGeom prst="straightConnector1"/>
          <a:ln w="12700" cap="flat" cmpd="sng">
            <a:prstDash/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텍스트 상자 14"/>
          <p:cNvSpPr txBox="1">
            <a:spLocks/>
          </p:cNvSpPr>
          <p:nvPr/>
        </p:nvSpPr>
        <p:spPr>
          <a:xfrm rot="0">
            <a:off x="7608570" y="3509645"/>
            <a:ext cx="134937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ImageView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Listener</a:t>
            </a:r>
            <a:endParaRPr lang="ko-KR" altLang="en-US" sz="4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내용 개체 틀 2"/>
          <p:cNvPicPr>
            <a:picLocks noChangeAspect="1"/>
          </p:cNvPicPr>
          <p:nvPr>
            <p:ph type="obj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978535" y="1680210"/>
            <a:ext cx="2211705" cy="4351655"/>
          </a:xfrm>
          <a:prstGeom prst="rect"/>
          <a:noFill/>
        </p:spPr>
      </p:pic>
      <p:cxnSp>
        <p:nvCxnSpPr>
          <p:cNvPr id="4" name="도형 3"/>
          <p:cNvCxnSpPr/>
          <p:nvPr/>
        </p:nvCxnSpPr>
        <p:spPr>
          <a:xfrm rot="0" flipH="1">
            <a:off x="2785110" y="3161030"/>
            <a:ext cx="1240790" cy="635"/>
          </a:xfrm>
          <a:prstGeom prst="straightConnector1"/>
          <a:ln w="12700" cap="flat" cmpd="sng">
            <a:prstDash/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도형 4"/>
          <p:cNvCxnSpPr/>
          <p:nvPr/>
        </p:nvCxnSpPr>
        <p:spPr>
          <a:xfrm rot="0" flipH="1">
            <a:off x="3016250" y="3580765"/>
            <a:ext cx="1018540" cy="635"/>
          </a:xfrm>
          <a:prstGeom prst="straightConnector1"/>
          <a:ln w="12700" cap="flat" cmpd="sng">
            <a:prstDash/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도형 5"/>
          <p:cNvCxnSpPr/>
          <p:nvPr/>
        </p:nvCxnSpPr>
        <p:spPr>
          <a:xfrm rot="0" flipH="1">
            <a:off x="2901315" y="5250815"/>
            <a:ext cx="1115695" cy="635"/>
          </a:xfrm>
          <a:prstGeom prst="straightConnector1"/>
          <a:ln w="12700" cap="flat" cmpd="sng">
            <a:prstDash/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텍스트 상자 6"/>
          <p:cNvSpPr txBox="1">
            <a:spLocks/>
          </p:cNvSpPr>
          <p:nvPr/>
        </p:nvSpPr>
        <p:spPr>
          <a:xfrm rot="0">
            <a:off x="4028440" y="2991485"/>
            <a:ext cx="4421505" cy="342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OnFocusChangeLisener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 rot="0">
            <a:off x="4034790" y="3429635"/>
            <a:ext cx="2615565" cy="342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OnClickListener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 rot="0">
            <a:off x="4025900" y="5099050"/>
            <a:ext cx="2625725" cy="342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LongClickListener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252335" y="1691640"/>
            <a:ext cx="2327910" cy="4337050"/>
          </a:xfrm>
          <a:prstGeom prst="rect"/>
          <a:noFill/>
        </p:spPr>
      </p:pic>
      <p:cxnSp>
        <p:nvCxnSpPr>
          <p:cNvPr id="11" name="도형 10"/>
          <p:cNvCxnSpPr/>
          <p:nvPr/>
        </p:nvCxnSpPr>
        <p:spPr>
          <a:xfrm rot="0">
            <a:off x="6000750" y="3608070"/>
            <a:ext cx="2081530" cy="635"/>
          </a:xfrm>
          <a:prstGeom prst="straightConnector1"/>
          <a:ln w="12700" cap="flat" cmpd="sng">
            <a:prstDash/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도형 11"/>
          <p:cNvCxnSpPr/>
          <p:nvPr/>
        </p:nvCxnSpPr>
        <p:spPr>
          <a:xfrm rot="0">
            <a:off x="5991860" y="3608070"/>
            <a:ext cx="2081530" cy="313055"/>
          </a:xfrm>
          <a:prstGeom prst="straightConnector1"/>
          <a:ln w="12700" cap="flat" cmpd="sng">
            <a:prstDash/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도형 12"/>
          <p:cNvCxnSpPr/>
          <p:nvPr/>
        </p:nvCxnSpPr>
        <p:spPr>
          <a:xfrm rot="0" flipV="1">
            <a:off x="5982970" y="3340100"/>
            <a:ext cx="2108200" cy="259715"/>
          </a:xfrm>
          <a:prstGeom prst="straightConnector1"/>
          <a:ln w="12700" cap="flat" cmpd="sng">
            <a:prstDash/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도형 13"/>
          <p:cNvCxnSpPr/>
          <p:nvPr/>
        </p:nvCxnSpPr>
        <p:spPr>
          <a:xfrm rot="0">
            <a:off x="5965190" y="3599180"/>
            <a:ext cx="1563370" cy="1607820"/>
          </a:xfrm>
          <a:prstGeom prst="straightConnector1"/>
          <a:ln w="12700" cap="flat" cmpd="sng">
            <a:prstDash/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Intent 사용 Activity 전환</a:t>
            </a:r>
            <a:endParaRPr lang="ko-KR" altLang="en-US" sz="4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내용 개체 틀 2"/>
          <p:cNvPicPr>
            <a:picLocks noChangeAspect="1"/>
          </p:cNvPicPr>
          <p:nvPr>
            <p:ph type="obj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936490" y="1689100"/>
            <a:ext cx="2319655" cy="4351655"/>
          </a:xfrm>
          <a:prstGeom prst="rect"/>
          <a:noFill/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050020" y="1691005"/>
            <a:ext cx="2323465" cy="4354830"/>
          </a:xfrm>
          <a:prstGeom prst="rect"/>
          <a:noFill/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6930" y="1691005"/>
            <a:ext cx="2323465" cy="4354830"/>
          </a:xfrm>
          <a:prstGeom prst="rect"/>
          <a:noFill/>
        </p:spPr>
      </p:pic>
      <p:cxnSp>
        <p:nvCxnSpPr>
          <p:cNvPr id="6" name="도형 5"/>
          <p:cNvCxnSpPr/>
          <p:nvPr/>
        </p:nvCxnSpPr>
        <p:spPr>
          <a:xfrm rot="0">
            <a:off x="6965315" y="3911600"/>
            <a:ext cx="1991995" cy="635"/>
          </a:xfrm>
          <a:prstGeom prst="straightConnector1"/>
          <a:ln w="12700" cap="flat" cmpd="sng">
            <a:prstDash/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도형 6"/>
          <p:cNvCxnSpPr/>
          <p:nvPr/>
        </p:nvCxnSpPr>
        <p:spPr>
          <a:xfrm rot="0" flipH="1">
            <a:off x="3303905" y="5224145"/>
            <a:ext cx="1804670" cy="635"/>
          </a:xfrm>
          <a:prstGeom prst="straightConnector1"/>
          <a:ln w="12700" cap="flat" cmpd="sng">
            <a:prstDash/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도형 7"/>
          <p:cNvCxnSpPr/>
          <p:nvPr/>
        </p:nvCxnSpPr>
        <p:spPr>
          <a:xfrm rot="0" flipH="1">
            <a:off x="7340600" y="5215255"/>
            <a:ext cx="1947545" cy="635"/>
          </a:xfrm>
          <a:prstGeom prst="straightConnector1"/>
          <a:ln w="12700" cap="flat" cmpd="sng">
            <a:prstDash/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텍스트 상자 8"/>
          <p:cNvSpPr txBox="1">
            <a:spLocks/>
          </p:cNvSpPr>
          <p:nvPr/>
        </p:nvSpPr>
        <p:spPr>
          <a:xfrm rot="0">
            <a:off x="7296150" y="2607945"/>
            <a:ext cx="1625600" cy="12020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객실 및 인원 선택 버튼을 누르면 MainActivity에서 Main2Activity인 객실 및 인원 화면으로 넘어간다.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 rot="0">
            <a:off x="7411720" y="4518660"/>
            <a:ext cx="1510030" cy="6477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적용하기 버튼을 누르면 MainActivity로 넘어간다.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10"/>
          <p:cNvSpPr txBox="1">
            <a:spLocks/>
          </p:cNvSpPr>
          <p:nvPr/>
        </p:nvSpPr>
        <p:spPr>
          <a:xfrm rot="0">
            <a:off x="3366770" y="4330700"/>
            <a:ext cx="1420495" cy="8324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검색하기 버튼을 누르면 Main3Activity 로 넘어간다.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Intent 사용 정보를 주고 받는 부분</a:t>
            </a: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 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3" name="내용 개체 틀 2"/>
          <p:cNvPicPr>
            <a:picLocks noChangeAspect="1"/>
          </p:cNvPicPr>
          <p:nvPr>
            <p:ph type="obj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494915" y="1689100"/>
            <a:ext cx="2319655" cy="4351655"/>
          </a:xfrm>
          <a:prstGeom prst="rect"/>
          <a:noFill/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854950" y="1691640"/>
            <a:ext cx="2322830" cy="4337050"/>
          </a:xfrm>
          <a:prstGeom prst="rect"/>
          <a:noFill/>
        </p:spPr>
      </p:pic>
      <p:cxnSp>
        <p:nvCxnSpPr>
          <p:cNvPr id="5" name="도형 4"/>
          <p:cNvCxnSpPr/>
          <p:nvPr/>
        </p:nvCxnSpPr>
        <p:spPr>
          <a:xfrm rot="0">
            <a:off x="4572000" y="3876040"/>
            <a:ext cx="3171190" cy="635"/>
          </a:xfrm>
          <a:prstGeom prst="straightConnector1"/>
          <a:ln w="12700" cap="flat" cmpd="sng">
            <a:prstDash/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텍스트 상자 6"/>
          <p:cNvSpPr txBox="1">
            <a:spLocks/>
          </p:cNvSpPr>
          <p:nvPr/>
        </p:nvSpPr>
        <p:spPr>
          <a:xfrm rot="0">
            <a:off x="5081270" y="2714625"/>
            <a:ext cx="2501265" cy="101727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객실 및 인원 버튼을 누르면 화면이 전환 된다. 객실 및 인원의 설정이 된 후 적용하기 버튼을 누르면 설정된 정보가 버튼에 전달 된다.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"/>
          <p:cNvCxnSpPr/>
          <p:nvPr/>
        </p:nvCxnSpPr>
        <p:spPr>
          <a:xfrm rot="0" flipH="1" flipV="1">
            <a:off x="4554220" y="3947160"/>
            <a:ext cx="3474720" cy="1268730"/>
          </a:xfrm>
          <a:prstGeom prst="straightConnector1"/>
          <a:ln w="12700" cap="flat" cmpd="sng">
            <a:prstDash/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pattern hexagon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pattern hexagon" id="{5B55B2F0-0DCA-43D1-8D46-009499693662}" vid="{5B881865-B04A-4AAA-9111-1A9CE5833C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13</Pages>
  <Paragraphs>0</Paragraphs>
  <Words>20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정 태환</dc:creator>
  <cp:lastModifiedBy>정 태환</cp:lastModifiedBy>
</cp:coreProperties>
</file>