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04FC-85CF-C84B-839B-B1ECB393446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F9DE3-93D1-8D4F-8F81-389C81F3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F9DE3-93D1-8D4F-8F81-389C81F34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FCB7-31BD-CB4F-BE62-69888F37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2E33-06CF-234C-BED1-E4FF393C7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37E0-51F2-5741-9118-400BBC4A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DC86-0C55-8B40-90E4-D77C613E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A4CF-7B3D-4742-8000-65B53B2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140D-56F1-AE42-B799-15987055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CB56A-2184-6E43-9DED-8B939A7E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8AA4-F8C5-8948-B18B-39955F4F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F5F2-DBB1-B74B-8DBE-4D11CAD8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3817-3DDE-8D48-B8A6-F8A12538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AA81E-4BE3-FB4D-962E-C77622DC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4FB6-F7D9-F240-9FF4-18DE80DB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6CF7-5F31-1E49-A925-DD3A509C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B60F-BAEC-5E4A-8DED-C6ACC6F7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11CC-817B-FA4B-90BC-1341411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C44-592B-8949-9F26-1086672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68FC-FF98-9346-A7DE-28F7A9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2ED6-9207-F444-B231-7072A418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1A66-D8BA-DF4F-B2EA-A2DAD38C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5E8-E3F8-384C-AC2A-F6BA606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FC0-1262-9A4D-80CC-0AAA2F36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6A93A-C335-A147-AAF2-023CC125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3AF3-5B11-7042-BE78-E4AAC70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BC9A-BC27-9946-8611-7EA88529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BC70-6F65-0042-8C87-8F05D93E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554-D57C-8C40-852D-26366545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1A40-C833-1E4C-891F-CDBEC387C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555D-6BA6-C14B-A5EC-ED32BDB9C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A02D-7A6A-694C-9C68-09CE1758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D211-0F84-4E43-A25E-9C79415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8493-75BC-A84A-9217-62B1772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AF77-C782-3547-8F84-993F8BF5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0C3E-A05D-3C42-9C17-7BB4692D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0077-0C74-F24C-8B01-F98BBCC9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8175-162E-B645-A4FF-EFC2C4EC5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5088-D4ED-F84E-B41C-48EE950F2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5C372-5419-B640-B549-A98C281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525C7-3885-204C-B49E-DEECB7F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824A-9E81-0448-9E1E-B0D95C8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F039-D0B8-7C41-8D3F-FF3922EA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499FF-1169-8944-813A-4A643C19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6E0F7-8547-9640-92A1-2FC4840E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28EE-A34A-3D40-83CF-9078859C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263B-F554-504A-9A79-570342C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A35A5-94FF-3641-AD99-32F52CE1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E00D-4601-4242-BC3F-16341AA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0C1D-AD93-F84A-B659-FD26573E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F6CC-7926-264F-B384-E212CE64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58F2-DC76-6748-A592-F927B67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0E7A-277D-E043-B74A-A388BB8A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0F62-9389-3A4D-BC72-6BDD2140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5176-59DA-6841-A29B-25C6741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C597-AE2F-0946-BFE6-4DF16CF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CE5B-6DB0-7C4E-881F-7A6A09E2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CCB9-63E3-C049-BE2F-B76C6BF8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1128-82A0-0A44-AA51-A8EF196B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C3D8-26D5-814E-B254-0C398DAE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36DB-C760-034A-A628-1E6666B6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FF2A-2DEB-4C4B-B7F9-999AA48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D4B5-17B1-3844-891E-7F44FF36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907A-7FCF-494F-91FA-06F12C89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904C-A438-6843-9030-4B2F2F5C3CDC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540F-ACEB-1742-B83E-C175101F0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AE48-FB36-D34A-A8D0-6360FA7C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953D-B99B-E447-866C-136EAEB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ycestudios.tistory.com/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ycestudios.tistory.com/6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ycestudios.tistory.com/6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watch?v=ZZuD6iUe3Pc&amp;t=5s" TargetMode="External"/><Relationship Id="rId4" Type="http://schemas.openxmlformats.org/officeDocument/2006/relationships/hyperlink" Target="https://joycestudios.tistory.com/6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eseo.com/sort-merge/" TargetMode="External"/><Relationship Id="rId2" Type="http://schemas.openxmlformats.org/officeDocument/2006/relationships/hyperlink" Target="https://www.daleseo.com/sort-inser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leseo.com/sort-quick/" TargetMode="External"/><Relationship Id="rId5" Type="http://schemas.openxmlformats.org/officeDocument/2006/relationships/hyperlink" Target="https://www.daleseo.com/sort-selection/" TargetMode="External"/><Relationship Id="rId4" Type="http://schemas.openxmlformats.org/officeDocument/2006/relationships/hyperlink" Target="https://www.daleseo.com/sort-bubble/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ycestudios.tistory.com/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rendipity24.tistory.com/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rendipity24.tistory.com/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rendipity24.tistory.com/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erendipity24.tistory.com/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rendipity24.tistory.com/2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endipity24.tistory.com/24" TargetMode="External"/><Relationship Id="rId2" Type="http://schemas.openxmlformats.org/officeDocument/2006/relationships/hyperlink" Target="https://serendipity24.tistory.com/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504-209A-F241-A9DA-AC62BC972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정렬</a:t>
            </a:r>
            <a:r>
              <a:rPr lang="en-US" altLang="ko-KR" sz="6600" dirty="0">
                <a:solidFill>
                  <a:srgbClr val="FFFFFF"/>
                </a:solidFill>
              </a:rPr>
              <a:t> </a:t>
            </a:r>
            <a:r>
              <a:rPr lang="ko-KR" altLang="en-US" sz="6600" dirty="0">
                <a:solidFill>
                  <a:srgbClr val="FFFFFF"/>
                </a:solidFill>
              </a:rPr>
              <a:t>알고리즘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A9BD-C50E-6646-A5A1-CF519D31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Jack Kim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B32897-1127-0B48-A1C9-8A0BA2DE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34" y="1823414"/>
            <a:ext cx="5674443" cy="317768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7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36CD3-7D65-8546-BAD6-93861F34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006"/>
            <a:ext cx="5876367" cy="33054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30E608-9AE8-9B48-B5CA-D666FF26250D}"/>
              </a:ext>
            </a:extLst>
          </p:cNvPr>
          <p:cNvSpPr txBox="1"/>
          <p:nvPr/>
        </p:nvSpPr>
        <p:spPr>
          <a:xfrm>
            <a:off x="8406926" y="5959012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https://joycestudios.tistory.com/64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E3FEE2-D860-A144-B378-5924647828CE}"/>
              </a:ext>
            </a:extLst>
          </p:cNvPr>
          <p:cNvSpPr txBox="1"/>
          <p:nvPr/>
        </p:nvSpPr>
        <p:spPr>
          <a:xfrm>
            <a:off x="378943" y="622757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정렬 비교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26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950F438-F0CB-2A42-BEEC-825EA226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7" y="1573887"/>
            <a:ext cx="5723607" cy="3162291"/>
          </a:xfrm>
          <a:prstGeom prst="rect">
            <a:avLst/>
          </a:prstGeom>
        </p:spPr>
      </p:pic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75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99F7A-6355-AF4B-8F79-40E45BE9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944" y="1504551"/>
            <a:ext cx="5705532" cy="3280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BADF64-BCEB-F042-9A1C-18A5863C84B2}"/>
              </a:ext>
            </a:extLst>
          </p:cNvPr>
          <p:cNvSpPr txBox="1"/>
          <p:nvPr/>
        </p:nvSpPr>
        <p:spPr>
          <a:xfrm>
            <a:off x="8406926" y="5959012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https://joycestudios.tistory.com/64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52391-B693-8B45-B1CD-6812E79C04C0}"/>
              </a:ext>
            </a:extLst>
          </p:cNvPr>
          <p:cNvSpPr txBox="1"/>
          <p:nvPr/>
        </p:nvSpPr>
        <p:spPr>
          <a:xfrm>
            <a:off x="378943" y="622757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정렬 비교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06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9231E3-76D2-7941-83F6-DC02040A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6" y="1771509"/>
            <a:ext cx="5489454" cy="312898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7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57A87C-9E21-304A-B5B1-44745EEE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14" y="1652738"/>
            <a:ext cx="5618957" cy="3273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55268-797D-7B4A-B777-88C4EFDC088C}"/>
              </a:ext>
            </a:extLst>
          </p:cNvPr>
          <p:cNvSpPr txBox="1"/>
          <p:nvPr/>
        </p:nvSpPr>
        <p:spPr>
          <a:xfrm>
            <a:off x="8406926" y="5959012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https://joycestudios.tistory.com/64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B8977-488D-8440-AC36-A3C0226E24FE}"/>
              </a:ext>
            </a:extLst>
          </p:cNvPr>
          <p:cNvSpPr txBox="1"/>
          <p:nvPr/>
        </p:nvSpPr>
        <p:spPr>
          <a:xfrm>
            <a:off x="378943" y="622757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정렬 비교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682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994CC-B61E-2648-8411-529E58A0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시간</a:t>
            </a:r>
            <a:r>
              <a:rPr lang="en-US" altLang="ko-KR" sz="4000">
                <a:solidFill>
                  <a:srgbClr val="FFFFFF"/>
                </a:solidFill>
              </a:rPr>
              <a:t>/</a:t>
            </a:r>
            <a:r>
              <a:rPr lang="ko-KR" altLang="en-US" sz="4000">
                <a:solidFill>
                  <a:srgbClr val="FFFFFF"/>
                </a:solidFill>
              </a:rPr>
              <a:t>공간 복잡도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039BB-B7AF-7946-95E8-AED8099D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53559"/>
            <a:ext cx="5026361" cy="3506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F2DA3-9714-9444-AE39-DADE6966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30" y="2954217"/>
            <a:ext cx="5291911" cy="3624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90A3C-87D5-184B-9AB7-91B6875AEE2B}"/>
              </a:ext>
            </a:extLst>
          </p:cNvPr>
          <p:cNvSpPr txBox="1"/>
          <p:nvPr/>
        </p:nvSpPr>
        <p:spPr>
          <a:xfrm>
            <a:off x="7733658" y="6443509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https://joycestudios.tistory.com/64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1020E-49FA-BF41-B48A-F2A5F64A6D16}"/>
              </a:ext>
            </a:extLst>
          </p:cNvPr>
          <p:cNvSpPr txBox="1"/>
          <p:nvPr/>
        </p:nvSpPr>
        <p:spPr>
          <a:xfrm>
            <a:off x="1285103" y="2354089"/>
            <a:ext cx="1075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Comparison of Sorting Algorithms (</a:t>
            </a:r>
            <a:r>
              <a:rPr lang="en-US" dirty="0">
                <a:hlinkClick r:id="rId5"/>
              </a:rPr>
              <a:t>https://www.youtube.com/watch?v=ZZuD6iUe3Pc&amp;t=5s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Algorithms Animations (</a:t>
            </a:r>
            <a:r>
              <a:rPr lang="en-US" dirty="0">
                <a:hlinkClick r:id="rId6"/>
              </a:rPr>
              <a:t>https://www.toptal.com/developers/sorting-algorithms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6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8B289-DDA7-444A-8D3D-8AFAFC03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알고리즘 코드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4601-A78F-8D4E-BDC9-E6900BC8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삽입 알고리즘 </a:t>
            </a:r>
            <a:r>
              <a:rPr lang="en-US" altLang="ko-KR" sz="2400" dirty="0"/>
              <a:t>(</a:t>
            </a:r>
            <a:r>
              <a:rPr lang="en-US" sz="2400" dirty="0">
                <a:hlinkClick r:id="rId2"/>
              </a:rPr>
              <a:t>https://www.daleseo.com/sort-insertion/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병합 알고리즘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3"/>
              </a:rPr>
              <a:t>https://www.daleseo.com/sort-merge/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버블 알고리즘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4"/>
              </a:rPr>
              <a:t>https://www.daleseo.com/sort-bubble/)</a:t>
            </a:r>
            <a:endParaRPr lang="en-US" altLang="ko-KR" sz="2400" dirty="0"/>
          </a:p>
          <a:p>
            <a:r>
              <a:rPr lang="ko-KR" altLang="en-US" sz="2400" dirty="0"/>
              <a:t>선택 알고리즘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5"/>
              </a:rPr>
              <a:t>https://www.daleseo.com/sort-selection/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퀵</a:t>
            </a:r>
            <a:r>
              <a:rPr lang="ko-KR" altLang="en-US" sz="2400" dirty="0"/>
              <a:t> 알고리즘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6"/>
              </a:rPr>
              <a:t>https://www.daleseo.com/sort-quick/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5A575-3BF8-734B-8973-C12930B7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6E9B-98CA-B747-81DD-735A7AB5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정렬이란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삽입 정렬</a:t>
            </a:r>
            <a:endParaRPr lang="en-US" altLang="ko-KR" sz="2400" dirty="0"/>
          </a:p>
          <a:p>
            <a:r>
              <a:rPr lang="ko-KR" altLang="en-US" sz="2400" dirty="0"/>
              <a:t>병합 정렬</a:t>
            </a:r>
            <a:endParaRPr lang="en-US" altLang="ko-KR" sz="2400" dirty="0"/>
          </a:p>
          <a:p>
            <a:r>
              <a:rPr lang="ko-KR" altLang="en-US" sz="2400" dirty="0"/>
              <a:t>버블 정렬</a:t>
            </a:r>
            <a:endParaRPr lang="en-US" altLang="ko-KR" sz="2400" dirty="0"/>
          </a:p>
          <a:p>
            <a:r>
              <a:rPr lang="ko-KR" altLang="en-US" sz="2400" dirty="0"/>
              <a:t>선택 정렬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AB33-0E8B-D843-887C-B6F6CB1A59F7}"/>
              </a:ext>
            </a:extLst>
          </p:cNvPr>
          <p:cNvSpPr txBox="1"/>
          <p:nvPr/>
        </p:nvSpPr>
        <p:spPr>
          <a:xfrm>
            <a:off x="6096000" y="2812888"/>
            <a:ext cx="4300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퀵</a:t>
            </a:r>
            <a:r>
              <a:rPr lang="ko-KR" altLang="en-US" sz="2400" dirty="0"/>
              <a:t> 정렬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힙</a:t>
            </a:r>
            <a:r>
              <a:rPr lang="ko-KR" altLang="en-US" sz="2400" dirty="0"/>
              <a:t> 정렬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정렬 비교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시간</a:t>
            </a:r>
            <a:r>
              <a:rPr lang="en-US" altLang="ko-KR" sz="2400" dirty="0"/>
              <a:t>/</a:t>
            </a:r>
            <a:r>
              <a:rPr lang="ko-KR" altLang="en-US" sz="2400" dirty="0"/>
              <a:t>공간 복잡도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알고리즘 코드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3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E32D-7E95-B341-869A-4C9AF036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정렬이란</a:t>
            </a:r>
            <a:r>
              <a:rPr lang="en-US" altLang="ko-KR" sz="4000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E28B-D10D-9A4F-8361-1025F5D6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7"/>
            <a:ext cx="9708995" cy="103360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정렬은 주어진 숫자를 순서대로 나열하는 것을 말합니다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hlinkClick r:id="rId2"/>
              </a:rPr>
              <a:t>https://joycestudios.tistory.com/64</a:t>
            </a:r>
            <a:endParaRPr lang="en-US" altLang="ko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124C6-271F-5B48-9DAD-9F42A656A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24" y="3429000"/>
            <a:ext cx="6949460" cy="30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96FBA-F3FF-6149-9533-30D91BA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삽입 정렬 </a:t>
            </a:r>
            <a:r>
              <a:rPr lang="en-US" altLang="ko-KR" sz="4000" dirty="0">
                <a:solidFill>
                  <a:srgbClr val="FFFFFF"/>
                </a:solidFill>
              </a:rPr>
              <a:t>(Insertion Sort)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4370-022F-2E45-A3ED-7C84A01A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4516152"/>
            <a:ext cx="9708995" cy="1541457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>
                <a:hlinkClick r:id="rId2"/>
              </a:rPr>
              <a:t>https://serendipity24.tistory.com/16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513F8-A065-3B4B-B054-DBF43811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2" y="2899735"/>
            <a:ext cx="10115762" cy="1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1820E-6E85-C64B-8515-34B08F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병합 정렬 </a:t>
            </a:r>
            <a:r>
              <a:rPr lang="en-US" altLang="ko-KR" sz="4000" dirty="0">
                <a:solidFill>
                  <a:srgbClr val="FFFFFF"/>
                </a:solidFill>
              </a:rPr>
              <a:t>(Merge Sort)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D540-39D8-1D48-9F4D-CAD6CE3E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4438165"/>
            <a:ext cx="9708995" cy="1896844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https://serendipity24.tistory.com/26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94820-0339-684B-9FDC-2B9E4AB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68" y="2603158"/>
            <a:ext cx="10080305" cy="18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1820E-6E85-C64B-8515-34B08F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버블 정렬 </a:t>
            </a:r>
            <a:r>
              <a:rPr lang="en-US" altLang="ko-KR" sz="4000" dirty="0">
                <a:solidFill>
                  <a:srgbClr val="FFFFFF"/>
                </a:solidFill>
              </a:rPr>
              <a:t>(Bubble Sort)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D540-39D8-1D48-9F4D-CAD6CE3E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4516152"/>
            <a:ext cx="9708995" cy="15414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https://serendipity24.tistory.com/14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85782-54EF-0540-A1ED-E6A33F08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82" y="2818372"/>
            <a:ext cx="10107822" cy="2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1820E-6E85-C64B-8515-34B08F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선택 정렬 </a:t>
            </a:r>
            <a:r>
              <a:rPr lang="en-US" altLang="ko-KR" sz="4000" dirty="0">
                <a:solidFill>
                  <a:srgbClr val="FFFFFF"/>
                </a:solidFill>
              </a:rPr>
              <a:t>(Selection Sort)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D540-39D8-1D48-9F4D-CAD6CE3E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4479925"/>
            <a:ext cx="9722557" cy="1577684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https://serendipity24.tistory.com/15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DA3E1-B29A-1045-A99D-6046EE77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2731152"/>
            <a:ext cx="9722557" cy="13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1820E-6E85-C64B-8515-34B08F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퀵</a:t>
            </a:r>
            <a:r>
              <a:rPr lang="ko-KR" altLang="en-US" sz="4000" dirty="0">
                <a:solidFill>
                  <a:srgbClr val="FFFFFF"/>
                </a:solidFill>
              </a:rPr>
              <a:t> 정렬</a:t>
            </a:r>
            <a:r>
              <a:rPr lang="en-US" altLang="ko-KR" sz="4000" dirty="0">
                <a:solidFill>
                  <a:srgbClr val="FFFFFF"/>
                </a:solidFill>
              </a:rPr>
              <a:t> (Quick Sort)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D540-39D8-1D48-9F4D-CAD6CE3E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4516152"/>
            <a:ext cx="9798299" cy="154145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https://serendipity24.tistory.com/27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08B7-AFC8-3742-87D6-0BD11D37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2618595"/>
            <a:ext cx="9895534" cy="18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1820E-6E85-C64B-8515-34B08F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힙</a:t>
            </a:r>
            <a:r>
              <a:rPr lang="ko-KR" altLang="en-US" sz="4000" dirty="0">
                <a:solidFill>
                  <a:srgbClr val="FFFFFF"/>
                </a:solidFill>
              </a:rPr>
              <a:t> 정렬 </a:t>
            </a:r>
            <a:r>
              <a:rPr lang="en-US" altLang="ko-KR" sz="4000" dirty="0">
                <a:solidFill>
                  <a:srgbClr val="FFFFFF"/>
                </a:solidFill>
              </a:rPr>
              <a:t>(Heap Sort)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D540-39D8-1D48-9F4D-CAD6CE3E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4680829"/>
            <a:ext cx="9798299" cy="137678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힙정렬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sz="2400" dirty="0">
                <a:hlinkClick r:id="rId2"/>
              </a:rPr>
              <a:t>https://serendipity24.tistory.com/17</a:t>
            </a:r>
            <a:endParaRPr lang="en-US" altLang="ko-KR" sz="2400" dirty="0"/>
          </a:p>
          <a:p>
            <a:r>
              <a:rPr lang="ko-KR" altLang="en-US" sz="2400" dirty="0" err="1"/>
              <a:t>힙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hlinkClick r:id="rId3"/>
              </a:rPr>
              <a:t>https://serendipity24.tistory.com/24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D230-806C-4440-82B4-9F81398E3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89" y="2812887"/>
            <a:ext cx="9343174" cy="10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304</Words>
  <Application>Microsoft Macintosh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정렬 알고리즘</vt:lpstr>
      <vt:lpstr>목차</vt:lpstr>
      <vt:lpstr>정렬이란?</vt:lpstr>
      <vt:lpstr>삽입 정렬 (Insertion Sort)</vt:lpstr>
      <vt:lpstr>병합 정렬 (Merge Sort)</vt:lpstr>
      <vt:lpstr>버블 정렬 (Bubble Sort)</vt:lpstr>
      <vt:lpstr>선택 정렬 (Selection Sort)</vt:lpstr>
      <vt:lpstr>퀵 정렬 (Quick Sort)</vt:lpstr>
      <vt:lpstr>힙 정렬 (Heap Sort) </vt:lpstr>
      <vt:lpstr>PowerPoint Presentation</vt:lpstr>
      <vt:lpstr>PowerPoint Presentation</vt:lpstr>
      <vt:lpstr>PowerPoint Presentation</vt:lpstr>
      <vt:lpstr>시간/공간 복잡도 </vt:lpstr>
      <vt:lpstr>알고리즘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Kim, Jack</dc:creator>
  <cp:lastModifiedBy>Kim, Jack</cp:lastModifiedBy>
  <cp:revision>14</cp:revision>
  <cp:lastPrinted>2021-05-13T15:13:14Z</cp:lastPrinted>
  <dcterms:created xsi:type="dcterms:W3CDTF">2021-05-13T08:19:18Z</dcterms:created>
  <dcterms:modified xsi:type="dcterms:W3CDTF">2021-05-17T05:59:30Z</dcterms:modified>
</cp:coreProperties>
</file>