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2" r:id="rId4"/>
    <p:sldId id="274" r:id="rId5"/>
    <p:sldId id="273" r:id="rId6"/>
    <p:sldId id="275" r:id="rId7"/>
    <p:sldId id="276" r:id="rId8"/>
    <p:sldId id="278" r:id="rId9"/>
    <p:sldId id="282" r:id="rId10"/>
    <p:sldId id="277" r:id="rId11"/>
    <p:sldId id="279" r:id="rId12"/>
    <p:sldId id="280" r:id="rId13"/>
    <p:sldId id="281" r:id="rId14"/>
    <p:sldId id="283" r:id="rId15"/>
    <p:sldId id="284" r:id="rId16"/>
    <p:sldId id="287" r:id="rId17"/>
    <p:sldId id="285" r:id="rId18"/>
    <p:sldId id="288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/>
    <p:restoredTop sz="94301"/>
  </p:normalViewPr>
  <p:slideViewPr>
    <p:cSldViewPr snapToGrid="0" snapToObjects="1">
      <p:cViewPr varScale="1">
        <p:scale>
          <a:sx n="122" d="100"/>
          <a:sy n="122" d="100"/>
        </p:scale>
        <p:origin x="23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04FC-85CF-C84B-839B-B1ECB393446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F9DE3-93D1-8D4F-8F81-389C81F3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F9DE3-93D1-8D4F-8F81-389C81F34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76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89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4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90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31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F9DE3-93D1-8D4F-8F81-389C81F34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49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5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2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3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56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12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FCB7-31BD-CB4F-BE62-69888F37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2E33-06CF-234C-BED1-E4FF393C7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37E0-51F2-5741-9118-400BBC4A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DC86-0C55-8B40-90E4-D77C613E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A4CF-7B3D-4742-8000-65B53B2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140D-56F1-AE42-B799-15987055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CB56A-2184-6E43-9DED-8B939A7E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8AA4-F8C5-8948-B18B-39955F4F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F5F2-DBB1-B74B-8DBE-4D11CAD8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3817-3DDE-8D48-B8A6-F8A12538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AA81E-4BE3-FB4D-962E-C77622DC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4FB6-F7D9-F240-9FF4-18DE80DB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6CF7-5F31-1E49-A925-DD3A509C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B60F-BAEC-5E4A-8DED-C6ACC6F7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11CC-817B-FA4B-90BC-1341411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C44-592B-8949-9F26-1086672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68FC-FF98-9346-A7DE-28F7A9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2ED6-9207-F444-B231-7072A418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1A66-D8BA-DF4F-B2EA-A2DAD38C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5E8-E3F8-384C-AC2A-F6BA606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FC0-1262-9A4D-80CC-0AAA2F36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6A93A-C335-A147-AAF2-023CC125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3AF3-5B11-7042-BE78-E4AAC70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BC9A-BC27-9946-8611-7EA88529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BC70-6F65-0042-8C87-8F05D93E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554-D57C-8C40-852D-26366545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1A40-C833-1E4C-891F-CDBEC387C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555D-6BA6-C14B-A5EC-ED32BDB9C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A02D-7A6A-694C-9C68-09CE1758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D211-0F84-4E43-A25E-9C79415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8493-75BC-A84A-9217-62B1772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AF77-C782-3547-8F84-993F8BF5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0C3E-A05D-3C42-9C17-7BB4692D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0077-0C74-F24C-8B01-F98BBCC9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8175-162E-B645-A4FF-EFC2C4EC5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5088-D4ED-F84E-B41C-48EE950F2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5C372-5419-B640-B549-A98C281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525C7-3885-204C-B49E-DEECB7F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824A-9E81-0448-9E1E-B0D95C8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F039-D0B8-7C41-8D3F-FF3922EA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499FF-1169-8944-813A-4A643C19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6E0F7-8547-9640-92A1-2FC4840E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28EE-A34A-3D40-83CF-9078859C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263B-F554-504A-9A79-570342C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A35A5-94FF-3641-AD99-32F52CE1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E00D-4601-4242-BC3F-16341AA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0C1D-AD93-F84A-B659-FD26573E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F6CC-7926-264F-B384-E212CE64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58F2-DC76-6748-A592-F927B67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0E7A-277D-E043-B74A-A388BB8A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0F62-9389-3A4D-BC72-6BDD2140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5176-59DA-6841-A29B-25C6741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C597-AE2F-0946-BFE6-4DF16CF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CE5B-6DB0-7C4E-881F-7A6A09E2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CCB9-63E3-C049-BE2F-B76C6BF8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1128-82A0-0A44-AA51-A8EF196B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C3D8-26D5-814E-B254-0C398DAE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36DB-C760-034A-A628-1E6666B6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FF2A-2DEB-4C4B-B7F9-999AA48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D4B5-17B1-3844-891E-7F44FF36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907A-7FCF-494F-91FA-06F12C89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904C-A438-6843-9030-4B2F2F5C3CDC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540F-ACEB-1742-B83E-C175101F0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AE48-FB36-D34A-A8D0-6360FA7C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504-209A-F241-A9DA-AC62BC972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Lecture 19 Dynamic Programming I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en-US" altLang="ko-KR" sz="4800" dirty="0">
                <a:solidFill>
                  <a:srgbClr val="FFFFFF"/>
                </a:solidFill>
              </a:rPr>
              <a:t>- Fibonacci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en-US" altLang="ko-KR" sz="4800" dirty="0">
                <a:solidFill>
                  <a:srgbClr val="FFFFFF"/>
                </a:solidFill>
              </a:rPr>
              <a:t>- Shortest Paths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A9BD-C50E-6646-A5A1-CF519D31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Jack Kim</a:t>
            </a:r>
          </a:p>
        </p:txBody>
      </p:sp>
    </p:spTree>
    <p:extLst>
      <p:ext uri="{BB962C8B-B14F-4D97-AF65-F5344CB8AC3E}">
        <p14:creationId xmlns:p14="http://schemas.microsoft.com/office/powerpoint/2010/main" val="121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Memorized DP Algorithm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A4961-5799-734D-BAD2-8DA36346FF6B}"/>
              </a:ext>
            </a:extLst>
          </p:cNvPr>
          <p:cNvSpPr/>
          <p:nvPr/>
        </p:nvSpPr>
        <p:spPr>
          <a:xfrm>
            <a:off x="9129485" y="2019318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6A7CD-2FE2-9648-962C-6318BE5B3E96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7012451" y="2503221"/>
            <a:ext cx="2200059" cy="6524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8CF798A-9B6E-FA4A-B77C-DB17254A5A45}"/>
              </a:ext>
            </a:extLst>
          </p:cNvPr>
          <p:cNvSpPr/>
          <p:nvPr/>
        </p:nvSpPr>
        <p:spPr>
          <a:xfrm>
            <a:off x="6528548" y="3072654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2A9203-ABE0-5340-BC69-E962D425CEB0}"/>
              </a:ext>
            </a:extLst>
          </p:cNvPr>
          <p:cNvSpPr/>
          <p:nvPr/>
        </p:nvSpPr>
        <p:spPr>
          <a:xfrm>
            <a:off x="5362241" y="4142897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83E38-62A5-564C-ADCF-E4AEACEC9011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12036" y="4626800"/>
            <a:ext cx="433230" cy="5795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005D15C-444B-7E4C-952F-A657AB565D09}"/>
              </a:ext>
            </a:extLst>
          </p:cNvPr>
          <p:cNvSpPr/>
          <p:nvPr/>
        </p:nvSpPr>
        <p:spPr>
          <a:xfrm>
            <a:off x="4528133" y="5123288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2D7C86-4497-9A43-B716-35F0A7FD2AEB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46144" y="3556557"/>
            <a:ext cx="765429" cy="669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5006CE-3278-DB4D-A0E9-7567584716D7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4158596" y="5607191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ED65EDC-BDB6-4A4B-8D6E-5ACF0E5CB5FA}"/>
              </a:ext>
            </a:extLst>
          </p:cNvPr>
          <p:cNvSpPr/>
          <p:nvPr/>
        </p:nvSpPr>
        <p:spPr>
          <a:xfrm>
            <a:off x="3674693" y="6097586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CFAD55-3DCB-0F48-9468-B0BF4D0ABCE0}"/>
              </a:ext>
            </a:extLst>
          </p:cNvPr>
          <p:cNvSpPr/>
          <p:nvPr/>
        </p:nvSpPr>
        <p:spPr>
          <a:xfrm>
            <a:off x="5196010" y="6091758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D8AA4-E7FB-7C42-B41E-417A2C277500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5012036" y="5607191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964B81-ECB1-0B4D-9DF0-EF689343A99A}"/>
              </a:ext>
            </a:extLst>
          </p:cNvPr>
          <p:cNvSpPr/>
          <p:nvPr/>
        </p:nvSpPr>
        <p:spPr>
          <a:xfrm>
            <a:off x="6058958" y="5123288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96251B-0E80-E14C-A08A-A11EC29138FE}"/>
              </a:ext>
            </a:extLst>
          </p:cNvPr>
          <p:cNvCxnSpPr>
            <a:cxnSpLocks/>
            <a:stCxn id="18" idx="5"/>
            <a:endCxn id="34" idx="1"/>
          </p:cNvCxnSpPr>
          <p:nvPr/>
        </p:nvCxnSpPr>
        <p:spPr>
          <a:xfrm>
            <a:off x="5846144" y="4626800"/>
            <a:ext cx="295839" cy="57951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7DF2B-7FBE-0E4D-AF91-68F34F74AB67}"/>
              </a:ext>
            </a:extLst>
          </p:cNvPr>
          <p:cNvCxnSpPr>
            <a:cxnSpLocks/>
            <a:stCxn id="17" idx="5"/>
            <a:endCxn id="39" idx="1"/>
          </p:cNvCxnSpPr>
          <p:nvPr/>
        </p:nvCxnSpPr>
        <p:spPr>
          <a:xfrm>
            <a:off x="7012451" y="3556557"/>
            <a:ext cx="701736" cy="6693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A09E942-9C4E-2247-B64E-9006F15C69FA}"/>
              </a:ext>
            </a:extLst>
          </p:cNvPr>
          <p:cNvSpPr/>
          <p:nvPr/>
        </p:nvSpPr>
        <p:spPr>
          <a:xfrm>
            <a:off x="7631162" y="414289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676EE-5509-EA47-87F1-07CA3E0B6E01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7261625" y="4626800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499E9EB-3B36-884F-A19E-887338AC5608}"/>
              </a:ext>
            </a:extLst>
          </p:cNvPr>
          <p:cNvSpPr/>
          <p:nvPr/>
        </p:nvSpPr>
        <p:spPr>
          <a:xfrm>
            <a:off x="6777722" y="5117195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09E006-FFA8-7349-85A2-5855A4C01BF3}"/>
              </a:ext>
            </a:extLst>
          </p:cNvPr>
          <p:cNvSpPr/>
          <p:nvPr/>
        </p:nvSpPr>
        <p:spPr>
          <a:xfrm>
            <a:off x="8299039" y="511136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67D6B3-4670-AF44-882F-4469CED6BD17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8115065" y="4626800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3738E9B-1240-4046-929A-667D53DF63CE}"/>
              </a:ext>
            </a:extLst>
          </p:cNvPr>
          <p:cNvSpPr/>
          <p:nvPr/>
        </p:nvSpPr>
        <p:spPr>
          <a:xfrm>
            <a:off x="10747455" y="3162506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AB7719-16B9-524A-9FF7-D7C370334BB5}"/>
              </a:ext>
            </a:extLst>
          </p:cNvPr>
          <p:cNvCxnSpPr>
            <a:cxnSpLocks/>
            <a:stCxn id="54" idx="3"/>
            <a:endCxn id="56" idx="7"/>
          </p:cNvCxnSpPr>
          <p:nvPr/>
        </p:nvCxnSpPr>
        <p:spPr>
          <a:xfrm flipH="1">
            <a:off x="10397250" y="3646409"/>
            <a:ext cx="433230" cy="5795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611C873-9333-234F-A65F-FF155B95A820}"/>
              </a:ext>
            </a:extLst>
          </p:cNvPr>
          <p:cNvSpPr/>
          <p:nvPr/>
        </p:nvSpPr>
        <p:spPr>
          <a:xfrm>
            <a:off x="9913347" y="4142897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6C20E1-B46A-9647-B38F-9C16AB6A5BA3}"/>
              </a:ext>
            </a:extLst>
          </p:cNvPr>
          <p:cNvCxnSpPr>
            <a:cxnSpLocks/>
            <a:stCxn id="7" idx="5"/>
            <a:endCxn id="54" idx="1"/>
          </p:cNvCxnSpPr>
          <p:nvPr/>
        </p:nvCxnSpPr>
        <p:spPr>
          <a:xfrm>
            <a:off x="9613388" y="2503221"/>
            <a:ext cx="1217092" cy="7423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EBC33-F9D1-5840-A1E6-3AB412B9B8E2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9543810" y="4626800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5A85330-CFE4-9949-B482-BA8A84E24593}"/>
              </a:ext>
            </a:extLst>
          </p:cNvPr>
          <p:cNvSpPr/>
          <p:nvPr/>
        </p:nvSpPr>
        <p:spPr>
          <a:xfrm>
            <a:off x="9059907" y="5117195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B6B6F3-992D-A54A-A425-381D797C2ED5}"/>
              </a:ext>
            </a:extLst>
          </p:cNvPr>
          <p:cNvSpPr/>
          <p:nvPr/>
        </p:nvSpPr>
        <p:spPr>
          <a:xfrm>
            <a:off x="10581224" y="511136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152727-2DF1-194F-A7E2-9E9BF78BA18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10397250" y="4626800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FD1F0D6-8869-8445-BBFD-2AF3F0CBE37C}"/>
              </a:ext>
            </a:extLst>
          </p:cNvPr>
          <p:cNvSpPr/>
          <p:nvPr/>
        </p:nvSpPr>
        <p:spPr>
          <a:xfrm>
            <a:off x="11444172" y="414289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DF016-2A56-9645-B5DD-BFE61D445B4A}"/>
              </a:ext>
            </a:extLst>
          </p:cNvPr>
          <p:cNvCxnSpPr>
            <a:cxnSpLocks/>
            <a:stCxn id="54" idx="5"/>
            <a:endCxn id="62" idx="1"/>
          </p:cNvCxnSpPr>
          <p:nvPr/>
        </p:nvCxnSpPr>
        <p:spPr>
          <a:xfrm>
            <a:off x="11231358" y="3646409"/>
            <a:ext cx="295839" cy="57951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D1744B5-FAE1-FE42-8D31-6273A2536887}"/>
              </a:ext>
            </a:extLst>
          </p:cNvPr>
          <p:cNvSpPr/>
          <p:nvPr/>
        </p:nvSpPr>
        <p:spPr>
          <a:xfrm>
            <a:off x="8977974" y="2727894"/>
            <a:ext cx="3137219" cy="308772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04AC20-15EC-9B45-8000-4AF86D1DE40D}"/>
              </a:ext>
            </a:extLst>
          </p:cNvPr>
          <p:cNvSpPr/>
          <p:nvPr/>
        </p:nvSpPr>
        <p:spPr>
          <a:xfrm>
            <a:off x="3573516" y="3993931"/>
            <a:ext cx="3137219" cy="282322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6D7EA-DD6F-D84F-956E-4A51DC46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5" y="3967578"/>
            <a:ext cx="3062115" cy="1607812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6F2A7-EE80-DB46-879A-151E3A0A12F6}"/>
              </a:ext>
            </a:extLst>
          </p:cNvPr>
          <p:cNvSpPr/>
          <p:nvPr/>
        </p:nvSpPr>
        <p:spPr>
          <a:xfrm rot="2797791">
            <a:off x="6769605" y="5096950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3DB376BF-67CB-184B-A755-37E5311D72DE}"/>
              </a:ext>
            </a:extLst>
          </p:cNvPr>
          <p:cNvSpPr/>
          <p:nvPr/>
        </p:nvSpPr>
        <p:spPr>
          <a:xfrm rot="2797791">
            <a:off x="8266579" y="5057713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10D38626-5AE9-9249-9EFC-0E51C1ECDA2E}"/>
              </a:ext>
            </a:extLst>
          </p:cNvPr>
          <p:cNvSpPr/>
          <p:nvPr/>
        </p:nvSpPr>
        <p:spPr>
          <a:xfrm rot="2797791">
            <a:off x="9889276" y="4090794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398B06F1-36A7-9A42-910F-11E4DD1F3234}"/>
              </a:ext>
            </a:extLst>
          </p:cNvPr>
          <p:cNvSpPr/>
          <p:nvPr/>
        </p:nvSpPr>
        <p:spPr>
          <a:xfrm rot="2797791">
            <a:off x="11471269" y="4117148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361AE60F-1AE7-CE4F-B2B5-E5FB0CE09027}"/>
              </a:ext>
            </a:extLst>
          </p:cNvPr>
          <p:cNvSpPr/>
          <p:nvPr/>
        </p:nvSpPr>
        <p:spPr>
          <a:xfrm rot="2797791">
            <a:off x="9060248" y="5074633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DEE0FCC3-A484-C841-9ECC-A4F7BAC8B6BA}"/>
              </a:ext>
            </a:extLst>
          </p:cNvPr>
          <p:cNvSpPr/>
          <p:nvPr/>
        </p:nvSpPr>
        <p:spPr>
          <a:xfrm rot="2797791">
            <a:off x="10608322" y="5091308"/>
            <a:ext cx="595759" cy="595759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AFA467-40B1-2C4A-A7CD-F968E88C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1" y="1677306"/>
            <a:ext cx="4241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11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Memorized DP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FF6C5-3A11-9F45-92DC-C0B29AC2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7" y="1712032"/>
            <a:ext cx="4491639" cy="4938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C76AEE-35DD-804E-8B4D-0020BD7BB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13" y="1712032"/>
            <a:ext cx="5186004" cy="49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Naive vs Memorized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76AEE-35DD-804E-8B4D-0020BD7B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79" y="1622745"/>
            <a:ext cx="5364626" cy="5096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5BA20-2986-F24F-952C-6BCCEFF3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46" y="1679518"/>
            <a:ext cx="2696998" cy="50963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80987A-FAC1-A64E-A56E-9693EB47C78C}"/>
              </a:ext>
            </a:extLst>
          </p:cNvPr>
          <p:cNvSpPr/>
          <p:nvPr/>
        </p:nvSpPr>
        <p:spPr>
          <a:xfrm>
            <a:off x="779746" y="1881351"/>
            <a:ext cx="2696998" cy="188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3F063-6E8A-6C41-8F92-25CBA97CCDA9}"/>
              </a:ext>
            </a:extLst>
          </p:cNvPr>
          <p:cNvSpPr/>
          <p:nvPr/>
        </p:nvSpPr>
        <p:spPr>
          <a:xfrm>
            <a:off x="4531164" y="1873576"/>
            <a:ext cx="3151897" cy="305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11159D9E-BC40-F04C-9C06-71F47002F75E}"/>
              </a:ext>
            </a:extLst>
          </p:cNvPr>
          <p:cNvSpPr/>
          <p:nvPr/>
        </p:nvSpPr>
        <p:spPr>
          <a:xfrm rot="2797791">
            <a:off x="1828470" y="3889429"/>
            <a:ext cx="293303" cy="293303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64E46D53-AC30-CB4D-8B91-7192D16A4163}"/>
              </a:ext>
            </a:extLst>
          </p:cNvPr>
          <p:cNvSpPr/>
          <p:nvPr/>
        </p:nvSpPr>
        <p:spPr>
          <a:xfrm rot="2797791">
            <a:off x="1812078" y="4237317"/>
            <a:ext cx="293303" cy="293303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98BB0822-BBF9-B84A-8239-BC762D5CA72E}"/>
              </a:ext>
            </a:extLst>
          </p:cNvPr>
          <p:cNvSpPr/>
          <p:nvPr/>
        </p:nvSpPr>
        <p:spPr>
          <a:xfrm rot="2797791">
            <a:off x="1375465" y="4938557"/>
            <a:ext cx="1573837" cy="1573837"/>
          </a:xfrm>
          <a:prstGeom prst="plus">
            <a:avLst>
              <a:gd name="adj" fmla="val 3483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Memorized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A7453-E685-C242-97E0-7DA781B0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4" y="2032424"/>
            <a:ext cx="8352221" cy="37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Bottom-up DP Algorithm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E45FD2E-1AE1-0844-AE99-9DA428D7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" y="1891970"/>
            <a:ext cx="5593352" cy="16485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975B608-568F-F64F-A106-D806F0BA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58" y="1891970"/>
            <a:ext cx="5809236" cy="31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1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Bottom-up DP Algorithm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A4961-5799-734D-BAD2-8DA36346FF6B}"/>
              </a:ext>
            </a:extLst>
          </p:cNvPr>
          <p:cNvSpPr/>
          <p:nvPr/>
        </p:nvSpPr>
        <p:spPr>
          <a:xfrm>
            <a:off x="11371075" y="4822665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6A7CD-2FE2-9648-962C-6318BE5B3E96}"/>
              </a:ext>
            </a:extLst>
          </p:cNvPr>
          <p:cNvCxnSpPr>
            <a:cxnSpLocks/>
            <a:stCxn id="7" idx="2"/>
            <a:endCxn id="17" idx="6"/>
          </p:cNvCxnSpPr>
          <p:nvPr/>
        </p:nvCxnSpPr>
        <p:spPr>
          <a:xfrm flipH="1">
            <a:off x="10390176" y="5046878"/>
            <a:ext cx="9808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8CF798A-9B6E-FA4A-B77C-DB17254A5A45}"/>
              </a:ext>
            </a:extLst>
          </p:cNvPr>
          <p:cNvSpPr/>
          <p:nvPr/>
        </p:nvSpPr>
        <p:spPr>
          <a:xfrm>
            <a:off x="9941750" y="4822665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2A9203-ABE0-5340-BC69-E962D425CEB0}"/>
              </a:ext>
            </a:extLst>
          </p:cNvPr>
          <p:cNvSpPr/>
          <p:nvPr/>
        </p:nvSpPr>
        <p:spPr>
          <a:xfrm>
            <a:off x="8512425" y="4822665"/>
            <a:ext cx="448426" cy="448426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05D15C-444B-7E4C-952F-A657AB565D09}"/>
              </a:ext>
            </a:extLst>
          </p:cNvPr>
          <p:cNvSpPr/>
          <p:nvPr/>
        </p:nvSpPr>
        <p:spPr>
          <a:xfrm>
            <a:off x="7083100" y="4830302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D65EDC-BDB6-4A4B-8D6E-5ACF0E5CB5FA}"/>
              </a:ext>
            </a:extLst>
          </p:cNvPr>
          <p:cNvSpPr/>
          <p:nvPr/>
        </p:nvSpPr>
        <p:spPr>
          <a:xfrm>
            <a:off x="5647425" y="4840812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065CEB-110D-0F41-AA62-E7D275463B3C}"/>
              </a:ext>
            </a:extLst>
          </p:cNvPr>
          <p:cNvSpPr/>
          <p:nvPr/>
        </p:nvSpPr>
        <p:spPr>
          <a:xfrm>
            <a:off x="4211750" y="4840812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778F-8FEA-BC42-9759-6B7144C7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4" y="1839478"/>
            <a:ext cx="2878083" cy="169003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B6D702C-29EC-AC49-ADB8-794E6E514111}"/>
              </a:ext>
            </a:extLst>
          </p:cNvPr>
          <p:cNvSpPr/>
          <p:nvPr/>
        </p:nvSpPr>
        <p:spPr>
          <a:xfrm>
            <a:off x="7076750" y="2014670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0CF3A7-E408-EE4D-8E5F-E924A548C344}"/>
              </a:ext>
            </a:extLst>
          </p:cNvPr>
          <p:cNvSpPr/>
          <p:nvPr/>
        </p:nvSpPr>
        <p:spPr>
          <a:xfrm>
            <a:off x="5641075" y="2025180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61531A-E9F9-D042-AC7F-17BD03CA4326}"/>
              </a:ext>
            </a:extLst>
          </p:cNvPr>
          <p:cNvCxnSpPr>
            <a:cxnSpLocks/>
            <a:stCxn id="33" idx="2"/>
            <a:endCxn id="34" idx="6"/>
          </p:cNvCxnSpPr>
          <p:nvPr/>
        </p:nvCxnSpPr>
        <p:spPr>
          <a:xfrm flipH="1">
            <a:off x="6089501" y="2238883"/>
            <a:ext cx="987249" cy="105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A542C1-BF6A-FE4B-BB77-4F60EC13EDEC}"/>
              </a:ext>
            </a:extLst>
          </p:cNvPr>
          <p:cNvSpPr/>
          <p:nvPr/>
        </p:nvSpPr>
        <p:spPr>
          <a:xfrm>
            <a:off x="4205400" y="2025180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27E3B4-A7FB-E64F-9E56-E700D9D8B59A}"/>
              </a:ext>
            </a:extLst>
          </p:cNvPr>
          <p:cNvCxnSpPr>
            <a:cxnSpLocks/>
            <a:stCxn id="33" idx="0"/>
            <a:endCxn id="41" idx="0"/>
          </p:cNvCxnSpPr>
          <p:nvPr/>
        </p:nvCxnSpPr>
        <p:spPr>
          <a:xfrm rot="16200000" flipH="1" flipV="1">
            <a:off x="5860033" y="584250"/>
            <a:ext cx="10510" cy="2871350"/>
          </a:xfrm>
          <a:prstGeom prst="bentConnector3">
            <a:avLst>
              <a:gd name="adj1" fmla="val -217507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3BED81E-5EFA-9740-8E4E-0AAA200F1FCC}"/>
              </a:ext>
            </a:extLst>
          </p:cNvPr>
          <p:cNvSpPr/>
          <p:nvPr/>
        </p:nvSpPr>
        <p:spPr>
          <a:xfrm>
            <a:off x="8504800" y="2933637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52B0DB-0188-6F4C-AD02-4766808640C7}"/>
              </a:ext>
            </a:extLst>
          </p:cNvPr>
          <p:cNvSpPr/>
          <p:nvPr/>
        </p:nvSpPr>
        <p:spPr>
          <a:xfrm>
            <a:off x="7075475" y="2941274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52BED1-4668-9D41-947C-4EF36A300269}"/>
              </a:ext>
            </a:extLst>
          </p:cNvPr>
          <p:cNvSpPr/>
          <p:nvPr/>
        </p:nvSpPr>
        <p:spPr>
          <a:xfrm>
            <a:off x="5639800" y="2951784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91EE85D-4548-A045-AF26-AA87B331127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 flipV="1">
            <a:off x="7287439" y="1510210"/>
            <a:ext cx="18147" cy="2865000"/>
          </a:xfrm>
          <a:prstGeom prst="bentConnector3">
            <a:avLst>
              <a:gd name="adj1" fmla="val -125971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E8D924-5B66-2044-8AA0-0768C16D76F7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>
            <a:off x="7523901" y="3157850"/>
            <a:ext cx="980899" cy="76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0759CD-5596-EE49-B5D6-023EBE1444FF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>
            <a:off x="6088226" y="3165487"/>
            <a:ext cx="987249" cy="105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881FEA7-1C46-6740-BF0A-B7524EB4F346}"/>
              </a:ext>
            </a:extLst>
          </p:cNvPr>
          <p:cNvSpPr/>
          <p:nvPr/>
        </p:nvSpPr>
        <p:spPr>
          <a:xfrm>
            <a:off x="4204125" y="2951784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9D1449-B5E8-8F41-BCB5-8EE5D7B0CAEC}"/>
              </a:ext>
            </a:extLst>
          </p:cNvPr>
          <p:cNvSpPr/>
          <p:nvPr/>
        </p:nvSpPr>
        <p:spPr>
          <a:xfrm>
            <a:off x="9941750" y="3906102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9DC2E2-F577-D04C-A64A-A761BFBF1B77}"/>
              </a:ext>
            </a:extLst>
          </p:cNvPr>
          <p:cNvSpPr/>
          <p:nvPr/>
        </p:nvSpPr>
        <p:spPr>
          <a:xfrm>
            <a:off x="8512425" y="3906102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7B67A5-98DC-B441-907B-740A0BA80E32}"/>
              </a:ext>
            </a:extLst>
          </p:cNvPr>
          <p:cNvSpPr/>
          <p:nvPr/>
        </p:nvSpPr>
        <p:spPr>
          <a:xfrm>
            <a:off x="7083100" y="3913739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4715E3-043F-DD45-936E-18B4E2566216}"/>
              </a:ext>
            </a:extLst>
          </p:cNvPr>
          <p:cNvSpPr/>
          <p:nvPr/>
        </p:nvSpPr>
        <p:spPr>
          <a:xfrm>
            <a:off x="5647425" y="3924249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1476625-6E8B-AB46-973B-46767C3DFF3E}"/>
              </a:ext>
            </a:extLst>
          </p:cNvPr>
          <p:cNvCxnSpPr>
            <a:cxnSpLocks/>
            <a:stCxn id="59" idx="0"/>
            <a:endCxn id="61" idx="0"/>
          </p:cNvCxnSpPr>
          <p:nvPr/>
        </p:nvCxnSpPr>
        <p:spPr>
          <a:xfrm rot="16200000" flipH="1" flipV="1">
            <a:off x="8732819" y="2480595"/>
            <a:ext cx="7637" cy="2858650"/>
          </a:xfrm>
          <a:prstGeom prst="bentConnector3">
            <a:avLst>
              <a:gd name="adj1" fmla="val -29933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CD53BF-8B4B-CC44-AA91-AA09309F2AD2}"/>
              </a:ext>
            </a:extLst>
          </p:cNvPr>
          <p:cNvCxnSpPr>
            <a:cxnSpLocks/>
            <a:stCxn id="59" idx="2"/>
            <a:endCxn id="60" idx="6"/>
          </p:cNvCxnSpPr>
          <p:nvPr/>
        </p:nvCxnSpPr>
        <p:spPr>
          <a:xfrm flipH="1">
            <a:off x="8960851" y="4130315"/>
            <a:ext cx="9808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5F4D23-7FDF-154D-9055-FE4D87E8A994}"/>
              </a:ext>
            </a:extLst>
          </p:cNvPr>
          <p:cNvCxnSpPr>
            <a:cxnSpLocks/>
            <a:stCxn id="60" idx="2"/>
            <a:endCxn id="61" idx="6"/>
          </p:cNvCxnSpPr>
          <p:nvPr/>
        </p:nvCxnSpPr>
        <p:spPr>
          <a:xfrm flipH="1">
            <a:off x="7531526" y="4130315"/>
            <a:ext cx="980899" cy="76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6E44587-4345-D64A-9FB4-6A9231738D32}"/>
              </a:ext>
            </a:extLst>
          </p:cNvPr>
          <p:cNvSpPr/>
          <p:nvPr/>
        </p:nvSpPr>
        <p:spPr>
          <a:xfrm>
            <a:off x="4211750" y="3924249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EA86598-6658-6340-BABF-0B083D5BA90D}"/>
              </a:ext>
            </a:extLst>
          </p:cNvPr>
          <p:cNvSpPr/>
          <p:nvPr/>
        </p:nvSpPr>
        <p:spPr>
          <a:xfrm>
            <a:off x="11378509" y="5800241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7D5306-99FD-5249-B33E-77EDBED7B97A}"/>
              </a:ext>
            </a:extLst>
          </p:cNvPr>
          <p:cNvCxnSpPr>
            <a:cxnSpLocks/>
            <a:stCxn id="75" idx="2"/>
            <a:endCxn id="77" idx="6"/>
          </p:cNvCxnSpPr>
          <p:nvPr/>
        </p:nvCxnSpPr>
        <p:spPr>
          <a:xfrm flipH="1">
            <a:off x="10397610" y="6024454"/>
            <a:ext cx="9808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D4BB854-7978-4745-8DD5-4D2849224496}"/>
              </a:ext>
            </a:extLst>
          </p:cNvPr>
          <p:cNvSpPr/>
          <p:nvPr/>
        </p:nvSpPr>
        <p:spPr>
          <a:xfrm>
            <a:off x="9949184" y="5800241"/>
            <a:ext cx="448426" cy="448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08A77B-AE7D-1145-B198-39FBC5358808}"/>
              </a:ext>
            </a:extLst>
          </p:cNvPr>
          <p:cNvSpPr/>
          <p:nvPr/>
        </p:nvSpPr>
        <p:spPr>
          <a:xfrm>
            <a:off x="8519859" y="5800241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12A6117-772D-824F-AD5D-15CE1F522915}"/>
              </a:ext>
            </a:extLst>
          </p:cNvPr>
          <p:cNvSpPr/>
          <p:nvPr/>
        </p:nvSpPr>
        <p:spPr>
          <a:xfrm>
            <a:off x="7090534" y="5807878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C61F0F-9089-584E-9990-D6498B60A850}"/>
              </a:ext>
            </a:extLst>
          </p:cNvPr>
          <p:cNvSpPr/>
          <p:nvPr/>
        </p:nvSpPr>
        <p:spPr>
          <a:xfrm>
            <a:off x="5654859" y="5818388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57E8A9-93FB-754D-AD84-62DE6D1AE221}"/>
              </a:ext>
            </a:extLst>
          </p:cNvPr>
          <p:cNvSpPr/>
          <p:nvPr/>
        </p:nvSpPr>
        <p:spPr>
          <a:xfrm>
            <a:off x="4219184" y="5818388"/>
            <a:ext cx="448426" cy="448426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E96A9BC-48AF-7145-A89D-5097D89F19C7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8960851" y="5046878"/>
            <a:ext cx="9808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655AF61-367D-0246-ABD7-4AEAD42DF098}"/>
              </a:ext>
            </a:extLst>
          </p:cNvPr>
          <p:cNvCxnSpPr>
            <a:cxnSpLocks/>
            <a:stCxn id="7" idx="0"/>
            <a:endCxn id="18" idx="0"/>
          </p:cNvCxnSpPr>
          <p:nvPr/>
        </p:nvCxnSpPr>
        <p:spPr>
          <a:xfrm rot="16200000" flipV="1">
            <a:off x="10165963" y="3393340"/>
            <a:ext cx="12700" cy="2858650"/>
          </a:xfrm>
          <a:prstGeom prst="bentConnector3">
            <a:avLst>
              <a:gd name="adj1" fmla="val 18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6" grpId="0" animBg="1"/>
      <p:bldP spid="81" grpId="0" animBg="1"/>
      <p:bldP spid="33" grpId="0" animBg="1"/>
      <p:bldP spid="34" grpId="0" animBg="1"/>
      <p:bldP spid="41" grpId="0" animBg="1"/>
      <p:bldP spid="46" grpId="0" animBg="1"/>
      <p:bldP spid="47" grpId="0" animBg="1"/>
      <p:bldP spid="48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72" grpId="0" animBg="1"/>
      <p:bldP spid="75" grpId="0" animBg="1"/>
      <p:bldP spid="77" grpId="0" animBg="1"/>
      <p:bldP spid="79" grpId="0" animBg="1"/>
      <p:bldP spid="80" grpId="0" animBg="1"/>
      <p:bldP spid="83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Bottom-up DP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7098E-ECBC-394B-8EC5-CB471795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1" y="1891970"/>
            <a:ext cx="4948858" cy="4252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5299A-F565-B744-9CC9-9AD46B53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27" y="1891970"/>
            <a:ext cx="5934581" cy="1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9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760E2-8EB1-C728-64C9-36766928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4" y="1707728"/>
            <a:ext cx="5806441" cy="2803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36FB9-66FE-449B-DAAF-AAB5791C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25" y="1707728"/>
            <a:ext cx="5924158" cy="3053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CAB46-25C5-A514-D69A-FDCF7BFF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4566841"/>
            <a:ext cx="7586465" cy="22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241C8-905D-7B49-BE76-643A43A1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6" y="1891970"/>
            <a:ext cx="10223522" cy="45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B6BE3-D97D-3348-887F-52E9645E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57" y="2029986"/>
            <a:ext cx="8296972" cy="38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049B-004F-E74E-8BA3-6B66B9B7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891970"/>
            <a:ext cx="11566212" cy="4671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4400" b="1" dirty="0"/>
              <a:t>한 번 계산한 문제는 </a:t>
            </a:r>
            <a:endParaRPr lang="en-US" altLang="ko-KR" sz="4400" b="1" dirty="0"/>
          </a:p>
          <a:p>
            <a:pPr marL="0" indent="0">
              <a:buNone/>
            </a:pPr>
            <a:endParaRPr lang="en-US" altLang="ko-KR" sz="4400" b="1" dirty="0"/>
          </a:p>
          <a:p>
            <a:pPr marL="0" indent="0" algn="ctr">
              <a:buNone/>
            </a:pPr>
            <a:r>
              <a:rPr lang="ko-KR" altLang="en-US" sz="4400" b="1" dirty="0">
                <a:solidFill>
                  <a:srgbClr val="FF0000"/>
                </a:solidFill>
              </a:rPr>
              <a:t>다시 계산하지 않도록 하는 </a:t>
            </a:r>
            <a:r>
              <a:rPr lang="ko-KR" altLang="en-US" sz="4400" b="1" dirty="0"/>
              <a:t>알고리즘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9634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504-209A-F241-A9DA-AC62BC972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78071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altLang="ko-KR" sz="8800" dirty="0">
                <a:solidFill>
                  <a:srgbClr val="FFFFFF"/>
                </a:solidFill>
              </a:rPr>
              <a:t>Q &amp; 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049B-004F-E74E-8BA3-6B66B9B7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891970"/>
            <a:ext cx="11566212" cy="46714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>
                <a:solidFill>
                  <a:srgbClr val="FF0000"/>
                </a:solidFill>
              </a:rPr>
              <a:t>중복</a:t>
            </a:r>
            <a:r>
              <a:rPr lang="ko-KR" altLang="en-US" sz="4400" b="1" dirty="0"/>
              <a:t>되는 연산을 줄이자</a:t>
            </a:r>
            <a:r>
              <a:rPr lang="en-US" altLang="ko-KR" sz="4400" b="1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1920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D3C82-141C-3648-BAC9-AD90C1B9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basic idea of dynamic programming is to take a problem, split it into subproblems, solve those subproblems, and reuse the solutions to your subproblems.</a:t>
            </a:r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DP = careful brute force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DP = recursion + re-use</a:t>
            </a:r>
          </a:p>
        </p:txBody>
      </p:sp>
    </p:spTree>
    <p:extLst>
      <p:ext uri="{BB962C8B-B14F-4D97-AF65-F5344CB8AC3E}">
        <p14:creationId xmlns:p14="http://schemas.microsoft.com/office/powerpoint/2010/main" val="39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468E8-5309-724F-80BE-6D71087B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7" y="2340026"/>
            <a:ext cx="9680702" cy="30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Fibonacci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049B-004F-E74E-8BA3-6B66B9B7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891970"/>
            <a:ext cx="6727760" cy="15370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/>
              <a:t>F</a:t>
            </a:r>
            <a:r>
              <a:rPr lang="en-US" altLang="ko-KR" sz="4400" b="1" baseline="-25000" dirty="0"/>
              <a:t>1</a:t>
            </a:r>
            <a:r>
              <a:rPr lang="en-US" altLang="ko-KR" sz="4400" b="1" dirty="0"/>
              <a:t> = F</a:t>
            </a:r>
            <a:r>
              <a:rPr lang="en-US" altLang="ko-KR" sz="4400" b="1" baseline="-25000" dirty="0"/>
              <a:t>2</a:t>
            </a:r>
            <a:r>
              <a:rPr lang="en-US" altLang="ko-KR" sz="4400" b="1" dirty="0"/>
              <a:t> = 1</a:t>
            </a:r>
          </a:p>
          <a:p>
            <a:pPr marL="0" indent="0" algn="ctr">
              <a:buNone/>
            </a:pPr>
            <a:r>
              <a:rPr lang="en-US" altLang="ko-KR" sz="4400" b="1" dirty="0" err="1"/>
              <a:t>F</a:t>
            </a:r>
            <a:r>
              <a:rPr lang="en-US" altLang="ko-KR" sz="4400" b="1" baseline="-25000" dirty="0" err="1"/>
              <a:t>n</a:t>
            </a:r>
            <a:r>
              <a:rPr lang="en-US" altLang="ko-KR" sz="4400" b="1" dirty="0"/>
              <a:t> = F</a:t>
            </a:r>
            <a:r>
              <a:rPr lang="en-US" altLang="ko-KR" sz="4400" b="1" baseline="-25000" dirty="0"/>
              <a:t>n-1</a:t>
            </a:r>
            <a:r>
              <a:rPr lang="en-US" altLang="ko-KR" sz="4400" b="1" dirty="0"/>
              <a:t> + F</a:t>
            </a:r>
            <a:r>
              <a:rPr lang="en-US" altLang="ko-KR" sz="4400" b="1" baseline="-25000" dirty="0"/>
              <a:t>n-2</a:t>
            </a:r>
            <a:endParaRPr lang="en-US" altLang="ko-KR" b="1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596EE-39C2-6640-BA12-6EE9618D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5" y="4342874"/>
            <a:ext cx="11751153" cy="16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Naive Algorithm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A4961-5799-734D-BAD2-8DA36346FF6B}"/>
              </a:ext>
            </a:extLst>
          </p:cNvPr>
          <p:cNvSpPr/>
          <p:nvPr/>
        </p:nvSpPr>
        <p:spPr>
          <a:xfrm>
            <a:off x="9129485" y="2019318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5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6A7CD-2FE2-9648-962C-6318BE5B3E96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7012451" y="2503221"/>
            <a:ext cx="2200059" cy="6524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8CF798A-9B6E-FA4A-B77C-DB17254A5A45}"/>
              </a:ext>
            </a:extLst>
          </p:cNvPr>
          <p:cNvSpPr/>
          <p:nvPr/>
        </p:nvSpPr>
        <p:spPr>
          <a:xfrm>
            <a:off x="6528548" y="3072654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2A9203-ABE0-5340-BC69-E962D425CEB0}"/>
              </a:ext>
            </a:extLst>
          </p:cNvPr>
          <p:cNvSpPr/>
          <p:nvPr/>
        </p:nvSpPr>
        <p:spPr>
          <a:xfrm>
            <a:off x="5362241" y="4142897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83E38-62A5-564C-ADCF-E4AEACEC9011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12036" y="4626800"/>
            <a:ext cx="433230" cy="5795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005D15C-444B-7E4C-952F-A657AB565D09}"/>
              </a:ext>
            </a:extLst>
          </p:cNvPr>
          <p:cNvSpPr/>
          <p:nvPr/>
        </p:nvSpPr>
        <p:spPr>
          <a:xfrm>
            <a:off x="4528133" y="5123288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2D7C86-4497-9A43-B716-35F0A7FD2AEB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46144" y="3556557"/>
            <a:ext cx="765429" cy="669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5006CE-3278-DB4D-A0E9-7567584716D7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4158596" y="5607191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ED65EDC-BDB6-4A4B-8D6E-5ACF0E5CB5FA}"/>
              </a:ext>
            </a:extLst>
          </p:cNvPr>
          <p:cNvSpPr/>
          <p:nvPr/>
        </p:nvSpPr>
        <p:spPr>
          <a:xfrm>
            <a:off x="3674693" y="6097586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CFAD55-3DCB-0F48-9468-B0BF4D0ABCE0}"/>
              </a:ext>
            </a:extLst>
          </p:cNvPr>
          <p:cNvSpPr/>
          <p:nvPr/>
        </p:nvSpPr>
        <p:spPr>
          <a:xfrm>
            <a:off x="5196010" y="6091758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D8AA4-E7FB-7C42-B41E-417A2C277500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5012036" y="5607191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964B81-ECB1-0B4D-9DF0-EF689343A99A}"/>
              </a:ext>
            </a:extLst>
          </p:cNvPr>
          <p:cNvSpPr/>
          <p:nvPr/>
        </p:nvSpPr>
        <p:spPr>
          <a:xfrm>
            <a:off x="6058958" y="5123288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96251B-0E80-E14C-A08A-A11EC29138FE}"/>
              </a:ext>
            </a:extLst>
          </p:cNvPr>
          <p:cNvCxnSpPr>
            <a:cxnSpLocks/>
            <a:stCxn id="18" idx="5"/>
            <a:endCxn id="34" idx="1"/>
          </p:cNvCxnSpPr>
          <p:nvPr/>
        </p:nvCxnSpPr>
        <p:spPr>
          <a:xfrm>
            <a:off x="5846144" y="4626800"/>
            <a:ext cx="295839" cy="57951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7DF2B-7FBE-0E4D-AF91-68F34F74AB67}"/>
              </a:ext>
            </a:extLst>
          </p:cNvPr>
          <p:cNvCxnSpPr>
            <a:cxnSpLocks/>
            <a:stCxn id="17" idx="5"/>
            <a:endCxn id="39" idx="1"/>
          </p:cNvCxnSpPr>
          <p:nvPr/>
        </p:nvCxnSpPr>
        <p:spPr>
          <a:xfrm>
            <a:off x="7012451" y="3556557"/>
            <a:ext cx="701736" cy="6693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A09E942-9C4E-2247-B64E-9006F15C69FA}"/>
              </a:ext>
            </a:extLst>
          </p:cNvPr>
          <p:cNvSpPr/>
          <p:nvPr/>
        </p:nvSpPr>
        <p:spPr>
          <a:xfrm>
            <a:off x="7631162" y="414289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676EE-5509-EA47-87F1-07CA3E0B6E01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7261625" y="4626800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499E9EB-3B36-884F-A19E-887338AC5608}"/>
              </a:ext>
            </a:extLst>
          </p:cNvPr>
          <p:cNvSpPr/>
          <p:nvPr/>
        </p:nvSpPr>
        <p:spPr>
          <a:xfrm>
            <a:off x="6777722" y="5117195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09E006-FFA8-7349-85A2-5855A4C01BF3}"/>
              </a:ext>
            </a:extLst>
          </p:cNvPr>
          <p:cNvSpPr/>
          <p:nvPr/>
        </p:nvSpPr>
        <p:spPr>
          <a:xfrm>
            <a:off x="8299039" y="511136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67D6B3-4670-AF44-882F-4469CED6BD17}"/>
              </a:ext>
            </a:extLst>
          </p:cNvPr>
          <p:cNvCxnSpPr>
            <a:cxnSpLocks/>
            <a:stCxn id="39" idx="5"/>
            <a:endCxn id="42" idx="1"/>
          </p:cNvCxnSpPr>
          <p:nvPr/>
        </p:nvCxnSpPr>
        <p:spPr>
          <a:xfrm>
            <a:off x="8115065" y="4626800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3738E9B-1240-4046-929A-667D53DF63CE}"/>
              </a:ext>
            </a:extLst>
          </p:cNvPr>
          <p:cNvSpPr/>
          <p:nvPr/>
        </p:nvSpPr>
        <p:spPr>
          <a:xfrm>
            <a:off x="10747455" y="3162506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AB7719-16B9-524A-9FF7-D7C370334BB5}"/>
              </a:ext>
            </a:extLst>
          </p:cNvPr>
          <p:cNvCxnSpPr>
            <a:cxnSpLocks/>
            <a:stCxn id="54" idx="3"/>
            <a:endCxn id="56" idx="7"/>
          </p:cNvCxnSpPr>
          <p:nvPr/>
        </p:nvCxnSpPr>
        <p:spPr>
          <a:xfrm flipH="1">
            <a:off x="10397250" y="3646409"/>
            <a:ext cx="433230" cy="5795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611C873-9333-234F-A65F-FF155B95A820}"/>
              </a:ext>
            </a:extLst>
          </p:cNvPr>
          <p:cNvSpPr/>
          <p:nvPr/>
        </p:nvSpPr>
        <p:spPr>
          <a:xfrm>
            <a:off x="9913347" y="4142897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6C20E1-B46A-9647-B38F-9C16AB6A5BA3}"/>
              </a:ext>
            </a:extLst>
          </p:cNvPr>
          <p:cNvCxnSpPr>
            <a:cxnSpLocks/>
            <a:stCxn id="7" idx="5"/>
            <a:endCxn id="54" idx="1"/>
          </p:cNvCxnSpPr>
          <p:nvPr/>
        </p:nvCxnSpPr>
        <p:spPr>
          <a:xfrm>
            <a:off x="9613388" y="2503221"/>
            <a:ext cx="1217092" cy="7423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EBC33-F9D1-5840-A1E6-3AB412B9B8E2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9543810" y="4626800"/>
            <a:ext cx="452562" cy="5734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5A85330-CFE4-9949-B482-BA8A84E24593}"/>
              </a:ext>
            </a:extLst>
          </p:cNvPr>
          <p:cNvSpPr/>
          <p:nvPr/>
        </p:nvSpPr>
        <p:spPr>
          <a:xfrm>
            <a:off x="9059907" y="5117195"/>
            <a:ext cx="566928" cy="566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B6B6F3-992D-A54A-A425-381D797C2ED5}"/>
              </a:ext>
            </a:extLst>
          </p:cNvPr>
          <p:cNvSpPr/>
          <p:nvPr/>
        </p:nvSpPr>
        <p:spPr>
          <a:xfrm>
            <a:off x="10581224" y="511136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152727-2DF1-194F-A7E2-9E9BF78BA18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10397250" y="4626800"/>
            <a:ext cx="266999" cy="567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FD1F0D6-8869-8445-BBFD-2AF3F0CBE37C}"/>
              </a:ext>
            </a:extLst>
          </p:cNvPr>
          <p:cNvSpPr/>
          <p:nvPr/>
        </p:nvSpPr>
        <p:spPr>
          <a:xfrm>
            <a:off x="11444172" y="4142897"/>
            <a:ext cx="566928" cy="56692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DF016-2A56-9645-B5DD-BFE61D445B4A}"/>
              </a:ext>
            </a:extLst>
          </p:cNvPr>
          <p:cNvCxnSpPr>
            <a:cxnSpLocks/>
            <a:stCxn id="54" idx="5"/>
            <a:endCxn id="62" idx="1"/>
          </p:cNvCxnSpPr>
          <p:nvPr/>
        </p:nvCxnSpPr>
        <p:spPr>
          <a:xfrm>
            <a:off x="11231358" y="3646409"/>
            <a:ext cx="295839" cy="57951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A87F82C-877D-6D42-B954-CF23575D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4" y="3936165"/>
            <a:ext cx="2936317" cy="288419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0424FAC-E218-2A4B-8519-B351A7BAC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8" y="1694858"/>
            <a:ext cx="4213191" cy="20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6" grpId="0" animBg="1"/>
      <p:bldP spid="28" grpId="0" animBg="1"/>
      <p:bldP spid="34" grpId="0" animBg="1"/>
      <p:bldP spid="39" grpId="0" animBg="1"/>
      <p:bldP spid="41" grpId="0" animBg="1"/>
      <p:bldP spid="42" grpId="0" animBg="1"/>
      <p:bldP spid="54" grpId="0" animBg="1"/>
      <p:bldP spid="56" grpId="0" animBg="1"/>
      <p:bldP spid="59" grpId="0" animBg="1"/>
      <p:bldP spid="60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Naive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65F5B-93A3-574D-B80E-7469CDBB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08" y="1761604"/>
            <a:ext cx="5282988" cy="4617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D0A5C-6935-4D4A-9A10-103C85C4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94" y="1679518"/>
            <a:ext cx="2696998" cy="50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B1C1-D513-914A-85E9-79C2EE97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94538"/>
            <a:ext cx="11502282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Dynamic Programming – Memorized DP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D52D7-695A-BF47-90D5-F19201BA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6" y="2013139"/>
            <a:ext cx="4915820" cy="2533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92FB5-0CCE-BD4E-ACF3-6D91535B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75" y="2013139"/>
            <a:ext cx="6734889" cy="3833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87FE0-4381-EC4E-95AC-245CAC61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4267277"/>
            <a:ext cx="2592596" cy="25465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99282C-680C-71B3-28C8-C23F1A2E2385}"/>
              </a:ext>
            </a:extLst>
          </p:cNvPr>
          <p:cNvSpPr/>
          <p:nvPr/>
        </p:nvSpPr>
        <p:spPr>
          <a:xfrm>
            <a:off x="1346198" y="5769978"/>
            <a:ext cx="771363" cy="486889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memo[n]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B6ADE-D596-AFBA-5ADC-53E57ABFF111}"/>
              </a:ext>
            </a:extLst>
          </p:cNvPr>
          <p:cNvSpPr/>
          <p:nvPr/>
        </p:nvSpPr>
        <p:spPr>
          <a:xfrm>
            <a:off x="2159896" y="5769978"/>
            <a:ext cx="771363" cy="486889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memo[n]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47F904-0FC0-D89F-896C-168DABBA2190}"/>
              </a:ext>
            </a:extLst>
          </p:cNvPr>
          <p:cNvSpPr/>
          <p:nvPr/>
        </p:nvSpPr>
        <p:spPr>
          <a:xfrm>
            <a:off x="1440228" y="4972088"/>
            <a:ext cx="771363" cy="486889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memo[n]</a:t>
            </a:r>
          </a:p>
        </p:txBody>
      </p:sp>
    </p:spTree>
    <p:extLst>
      <p:ext uri="{BB962C8B-B14F-4D97-AF65-F5344CB8AC3E}">
        <p14:creationId xmlns:p14="http://schemas.microsoft.com/office/powerpoint/2010/main" val="38054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237</Words>
  <Application>Microsoft Macintosh PowerPoint</Application>
  <PresentationFormat>Widescreen</PresentationFormat>
  <Paragraphs>103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Lecture 19 Dynamic Programming I - Fibonacci - Shortest Paths</vt:lpstr>
      <vt:lpstr>Dynamic Programming</vt:lpstr>
      <vt:lpstr>Dynamic Programming</vt:lpstr>
      <vt:lpstr>Dynamic Programming</vt:lpstr>
      <vt:lpstr>Dynamic Programming</vt:lpstr>
      <vt:lpstr>Dynamic Programming – Fibonacci Number</vt:lpstr>
      <vt:lpstr>Dynamic Programming – Naive Algorithm</vt:lpstr>
      <vt:lpstr>Dynamic Programming – Naive Algorithm</vt:lpstr>
      <vt:lpstr>Dynamic Programming – Memorized DP Algorithm</vt:lpstr>
      <vt:lpstr>Dynamic Programming – Memorized DP Algorithm</vt:lpstr>
      <vt:lpstr>Dynamic Programming – Memorized DP Algorithm</vt:lpstr>
      <vt:lpstr>Dynamic Programming – Naive vs Memorized</vt:lpstr>
      <vt:lpstr>Dynamic Programming – Memorized</vt:lpstr>
      <vt:lpstr>Dynamic Programming – Bottom-up DP Algorithm</vt:lpstr>
      <vt:lpstr>Dynamic Programming – Bottom-up DP Algorithm</vt:lpstr>
      <vt:lpstr>Dynamic Programming – Bottom-up DP Algorithm</vt:lpstr>
      <vt:lpstr>Dynamic Programming</vt:lpstr>
      <vt:lpstr>Dynamic Programming</vt:lpstr>
      <vt:lpstr>Dynamic Programming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Kim, Jack</dc:creator>
  <cp:lastModifiedBy>Kim, Jack</cp:lastModifiedBy>
  <cp:revision>129</cp:revision>
  <cp:lastPrinted>2021-05-13T15:13:14Z</cp:lastPrinted>
  <dcterms:created xsi:type="dcterms:W3CDTF">2021-05-13T08:19:18Z</dcterms:created>
  <dcterms:modified xsi:type="dcterms:W3CDTF">2022-05-30T04:24:02Z</dcterms:modified>
</cp:coreProperties>
</file>