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4" r:id="rId3"/>
    <p:sldId id="260" r:id="rId4"/>
    <p:sldId id="265" r:id="rId5"/>
    <p:sldId id="263" r:id="rId6"/>
    <p:sldId id="270" r:id="rId7"/>
    <p:sldId id="259" r:id="rId8"/>
    <p:sldId id="271" r:id="rId9"/>
    <p:sldId id="269" r:id="rId10"/>
    <p:sldId id="266" r:id="rId11"/>
    <p:sldId id="267" r:id="rId12"/>
    <p:sldId id="272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824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1A42-C4C1-40C1-C594-571C78A6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BF124-E4AD-4EAF-C140-814C64CF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12BC-FBFA-CCEE-FB47-73CD76BC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FA4E-7922-8C44-284D-01049D6E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F617-6B0B-E103-19C9-70891DDE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23FD-B549-EB99-C576-BA046068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96FC3-2CB2-34A8-9129-B16EF654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2DF1-6D1D-F66E-FB89-6EF7C873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5677-5127-93B6-FCB4-39F690C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7934-F3E1-7CB7-843A-2926E247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E30E5-8ADB-6BA6-16EB-2B5A9209A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8021C-82A8-2360-F159-06BCF3E89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3C9B-9F17-28AD-BC12-A1BD2C49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2F5D-5201-5C50-D95A-4E9350C5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D383-19EF-9617-6128-745FF53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FA8-9C7A-0296-4467-C0CE62A0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70AA-50B3-0F12-FCED-B490D79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37D5-92BD-1EF3-2D4C-102685B1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9041-C63F-D9B2-E917-3D30F71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4222-E668-21C6-BD7A-E61B444F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6B73-2526-B003-3FF6-EB3053ED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BA90-3AB4-F2EE-CA0B-6ED3CEC9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8F9D-924E-1C27-463A-58E9D248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FEF9-4833-AC18-F62E-CEB3EB6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3711-76C7-9C76-9533-E63FA1BD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6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33E7-B981-F9DE-2964-95E3E87B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4ABE-8218-4D1D-C20D-B470DDD80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878-0172-C8BC-4702-4D3BB6B3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2191-88AD-B8FF-F509-A4C48BF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0EE4-4F10-830D-7FD2-5F056045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7E860-D214-B5FB-0CBE-BF6223EC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3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B1E3-37A6-B707-B50F-F47404B9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AFEC2-BCA3-8059-4477-D32128F4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7D1E-C677-D1C3-020D-AF78EEBF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B1E42-0EA9-2C5F-55D4-18587E5B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1B5F-A205-47A0-A52A-AC186DCA3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EEDDE-C976-19A5-0134-AB509EDB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7525-1CE5-87D6-0CCA-28A717B9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4EE4D-DC62-8F31-B3B3-14B4A04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5365-C657-8FAA-E0BD-68323E84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BF6DC-7661-DEF7-FE38-BC38243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71CC1-CC12-D53E-9923-CCEB1831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74DE-8117-6185-67BF-7C399D8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1577D-89ED-838A-D102-67AD6A89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66D48-F292-E8F4-0397-EBA06AE2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CD6CF-B659-D2E9-E304-71ADE6BF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A511-D995-7C53-856C-5516CFD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02EE-A93B-960E-004A-74EA9253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65E6-E510-59D5-7A62-92D60C96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2EAE-93BB-8FC1-254E-EC5D656D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28FB8-0E56-0B80-BDFC-63D73129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F6D9C-C27D-2CD6-4B63-1B7058F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DD2D-F73F-A661-0D0C-674387C3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18098-E92B-2B4A-3A14-640CFD6B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D1945-C905-A1AB-8C00-62F1E2EE8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0121-99B2-D389-D15B-81A31C2C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A636-6CA6-DD7F-59AB-77A2CDAA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4EC38-EA42-DC9C-DA84-56376A4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5EC3F-64DB-7DB0-BAB0-8A2A81CC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DFCF5-4DE9-89BD-52CD-F497D7E2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7034-4934-15BB-73AC-25D52DAA9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D379C-A5AC-569B-277F-14CA43A6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443A-C27C-C1A1-C434-5E37A3BE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skl660.tistory.com/59" TargetMode="External"/><Relationship Id="rId7" Type="http://schemas.openxmlformats.org/officeDocument/2006/relationships/hyperlink" Target="https://www.youtube.com/watch?v=obWXjtg0L64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np-hard-and-np-complete-problem/" TargetMode="External"/><Relationship Id="rId5" Type="http://schemas.openxmlformats.org/officeDocument/2006/relationships/hyperlink" Target="https://kangworld.tistory.com/76" TargetMode="External"/><Relationship Id="rId4" Type="http://schemas.openxmlformats.org/officeDocument/2006/relationships/hyperlink" Target="https://github.com/arnab132/Bellman-Ford-Algorithm-Pyth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etwork-delay-time/solutions/220287/Solution-using-Bellman-Ford-shortest-path-algorith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6170B-442F-8378-FFCD-98BCF59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8" r="41283" b="32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12F82-B5BB-E9BC-1DEB-BACE744C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35837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Bellman Ford &amp; Summary of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369F-AF61-84AF-3EB6-DF5E85ED3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71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7B8F-5248-AAFC-A7CD-B163C2D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comparison Dijkstra vs Bellman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FD5BE3-8384-B941-4FDA-0534106E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5" y="1992081"/>
            <a:ext cx="11149930" cy="41848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906C8-A640-3495-EB56-A33EDD630D10}"/>
              </a:ext>
            </a:extLst>
          </p:cNvPr>
          <p:cNvSpPr/>
          <p:nvPr/>
        </p:nvSpPr>
        <p:spPr>
          <a:xfrm>
            <a:off x="6958149" y="3901440"/>
            <a:ext cx="3048000" cy="2264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7BF93-C538-D2CB-78C9-766FC0A6B86D}"/>
              </a:ext>
            </a:extLst>
          </p:cNvPr>
          <p:cNvSpPr/>
          <p:nvPr/>
        </p:nvSpPr>
        <p:spPr>
          <a:xfrm>
            <a:off x="1293224" y="3901440"/>
            <a:ext cx="2442753" cy="2264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CE550-8FD8-62C8-A5FA-6897D3CB4DEA}"/>
              </a:ext>
            </a:extLst>
          </p:cNvPr>
          <p:cNvSpPr/>
          <p:nvPr/>
        </p:nvSpPr>
        <p:spPr>
          <a:xfrm>
            <a:off x="957945" y="3524320"/>
            <a:ext cx="3457938" cy="2264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   &lt;- |V|-1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AB4636-CFFC-6D0E-328D-C43BE823635C}"/>
              </a:ext>
            </a:extLst>
          </p:cNvPr>
          <p:cNvSpPr/>
          <p:nvPr/>
        </p:nvSpPr>
        <p:spPr>
          <a:xfrm>
            <a:off x="957945" y="5039201"/>
            <a:ext cx="5138055" cy="5921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79F3CB-1DB9-F34C-C183-C02B49B289C4}"/>
              </a:ext>
            </a:extLst>
          </p:cNvPr>
          <p:cNvSpPr/>
          <p:nvPr/>
        </p:nvSpPr>
        <p:spPr>
          <a:xfrm>
            <a:off x="6958149" y="4283733"/>
            <a:ext cx="3048000" cy="6005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8FB0-5F7B-A009-0F5E-3081FDA8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344F1-D339-7869-7220-75062D996D2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2966" y="663994"/>
            <a:ext cx="1828800" cy="85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A0243-B69A-B626-E2F3-14F276115ED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93974" y="663994"/>
            <a:ext cx="1997618" cy="85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CD7BA-01E0-544F-2358-5121DAF875E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03" y="2191448"/>
            <a:ext cx="1828800" cy="831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3ED993-66AB-2A65-E4ED-525A5679C338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02966" y="2067102"/>
            <a:ext cx="1918011" cy="676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FF4E4-5243-D134-A221-D24D04713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403" y="3339744"/>
            <a:ext cx="1828800" cy="757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2E8C4-3B1E-3109-708C-15A97FC2F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26" y="1989844"/>
            <a:ext cx="2870200" cy="341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A5B4E6-A494-6612-28B6-81FA5E232CA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828403" y="922326"/>
            <a:ext cx="1828800" cy="952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17588-225D-C4B3-4F68-96C5DA6688F1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002967" y="3023144"/>
            <a:ext cx="1918010" cy="8316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7DB27F-FBF1-BD27-CE80-85160BF861B0}"/>
              </a:ext>
            </a:extLst>
          </p:cNvPr>
          <p:cNvSpPr txBox="1"/>
          <p:nvPr/>
        </p:nvSpPr>
        <p:spPr>
          <a:xfrm>
            <a:off x="983644" y="5705300"/>
            <a:ext cx="1249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Vertices</a:t>
            </a:r>
          </a:p>
          <a:p>
            <a:r>
              <a:rPr lang="en-US" dirty="0"/>
              <a:t>5 Iterations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E6AF78-2FD3-0D79-7097-79B2F3B42C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8403" y="5022182"/>
            <a:ext cx="1953215" cy="4313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17174-141F-8947-39D3-DF1BDB6B643C}"/>
              </a:ext>
            </a:extLst>
          </p:cNvPr>
          <p:cNvSpPr txBox="1"/>
          <p:nvPr/>
        </p:nvSpPr>
        <p:spPr>
          <a:xfrm>
            <a:off x="4828403" y="5705300"/>
            <a:ext cx="195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&amp; 5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21378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85E3-8643-EFAF-EF04-BC59AD08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6507-F7EF-B713-C2C5-AD135BDE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Bellman ford will return 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76625-DAB7-E237-8FBF-948ED35F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04" y="3161215"/>
            <a:ext cx="37973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38B4A-96CA-C961-812F-08F21C31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03" y="2574197"/>
            <a:ext cx="6686713" cy="38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95B0-E8DD-8FC6-B688-60935364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831D-56E2-BF65-4413-49C7A9BC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: Polynomial time &amp; Yes or No</a:t>
            </a:r>
          </a:p>
          <a:p>
            <a:r>
              <a:rPr lang="en-US" dirty="0"/>
              <a:t>NP hard : </a:t>
            </a:r>
            <a:r>
              <a:rPr lang="en-US" b="0" i="0" u="none" strike="noStrike" dirty="0">
                <a:effectLst/>
                <a:latin typeface="Nunito" panose="020F0502020204030204" pitchFamily="34" charset="0"/>
              </a:rPr>
              <a:t>NP-Hard problems(say X) can be solved if and only if there is a NP-Complete problem(say Y) that can be reducible into X in polynomial time.</a:t>
            </a:r>
          </a:p>
          <a:p>
            <a:r>
              <a:rPr lang="en-US" b="0" i="0" u="none" strike="noStrike" dirty="0">
                <a:effectLst/>
                <a:latin typeface="Nunito" pitchFamily="2" charset="77"/>
              </a:rPr>
              <a:t>NP-Complete problems can be solved by a non-deterministic Algorithm/Turing Machine in polynomial time.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6A9EA-DC1C-A491-97B1-EEB7FB3C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67" y="4536781"/>
            <a:ext cx="4428065" cy="22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6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9303-FCC1-1C6E-7D47-EE6DE8AC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388F-2DFF-3D3A-775B-D43AB578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</a:t>
            </a:r>
            <a:endParaRPr lang="en-US" dirty="0"/>
          </a:p>
          <a:p>
            <a:r>
              <a:rPr lang="en-US" dirty="0">
                <a:hlinkClick r:id="rId3"/>
              </a:rPr>
              <a:t>https://sskl660.tistory.com/59</a:t>
            </a:r>
            <a:endParaRPr lang="en-US" dirty="0"/>
          </a:p>
          <a:p>
            <a:r>
              <a:rPr lang="en-US" dirty="0">
                <a:hlinkClick r:id="rId4"/>
              </a:rPr>
              <a:t>https://github.com/arnab132/Bellman-Ford-Algorithm-Python</a:t>
            </a:r>
            <a:endParaRPr lang="en-US" dirty="0"/>
          </a:p>
          <a:p>
            <a:r>
              <a:rPr lang="en-US" dirty="0">
                <a:hlinkClick r:id="rId5"/>
              </a:rPr>
              <a:t>https://kangworld.tistory.com/76</a:t>
            </a:r>
            <a:r>
              <a:rPr lang="en-US" dirty="0"/>
              <a:t> (Dijkstra negative value)</a:t>
            </a:r>
          </a:p>
          <a:p>
            <a:r>
              <a:rPr lang="en-US" dirty="0">
                <a:hlinkClick r:id="rId6"/>
              </a:rPr>
              <a:t>https://www.geeksforgeeks.org/difference-between-np-hard-and-np-complete-problem/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https://www.youtube.com/watch?v=obWXjtg0L64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4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4B93-7A5E-A26F-8011-C2B95057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43303-44A9-5ABF-2459-E061CBA6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7B36-AADA-DE62-FC8C-830B726D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8363-2303-7838-9D6F-4B6F235E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vs Non-Linear</a:t>
            </a:r>
          </a:p>
          <a:p>
            <a:r>
              <a:rPr lang="en-US" dirty="0"/>
              <a:t>Vertices, Nodes, and Edges</a:t>
            </a:r>
          </a:p>
          <a:p>
            <a:r>
              <a:rPr lang="en-US" dirty="0"/>
              <a:t>Directed vs Undirected</a:t>
            </a:r>
          </a:p>
          <a:p>
            <a:r>
              <a:rPr lang="en-US" dirty="0"/>
              <a:t>Cyclic vs Acyclic</a:t>
            </a:r>
          </a:p>
          <a:p>
            <a:r>
              <a:rPr lang="en-US" dirty="0"/>
              <a:t>Graph vs Tree(Hierarchical)</a:t>
            </a:r>
          </a:p>
          <a:p>
            <a:pPr lvl="1"/>
            <a:r>
              <a:rPr lang="en-US" dirty="0"/>
              <a:t>Linked list, Tree, and Heap</a:t>
            </a:r>
            <a:r>
              <a:rPr lang="en-US" altLang="ko-KR" dirty="0"/>
              <a:t>(Complete Queue)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Search, insert, delete and Traverse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E254A-027D-3B33-0BE3-E31F11BD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88" y="365125"/>
            <a:ext cx="3152422" cy="148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5739-DCF3-F883-1B24-70552270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10" y="2355101"/>
            <a:ext cx="2743200" cy="145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49A91-E66A-5060-2093-4BAB3A6D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943" y="5455038"/>
            <a:ext cx="4360333" cy="1337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D0560-4006-C425-EACA-62FC92A05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088" y="3944188"/>
            <a:ext cx="1617839" cy="1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078-9C90-D58D-73BE-DA6EAEA0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guideline for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3AE9-985D-AC8F-0E97-76E09B14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– Clarify – Improve - Practice</a:t>
            </a:r>
          </a:p>
          <a:p>
            <a:r>
              <a:rPr lang="en-US" dirty="0"/>
              <a:t>Consider  if  a  problem  can  be  applied  with  graph  algorithms  like  distance,  search, connectivity,  cycle detection,  etc. </a:t>
            </a:r>
          </a:p>
          <a:p>
            <a:r>
              <a:rPr lang="en-US" dirty="0"/>
              <a:t>There are three basic ways to represent a graph in memory  (objects   and   pointers,   matrix,   and   adjacency   list)  </a:t>
            </a:r>
          </a:p>
          <a:p>
            <a:r>
              <a:rPr lang="en-US" dirty="0"/>
              <a:t>familiarize   yourself   with   each representation  and  its  pros  and  cons.  </a:t>
            </a:r>
          </a:p>
          <a:p>
            <a:r>
              <a:rPr lang="en-US" dirty="0"/>
              <a:t>You  should  know  the  basic  graph  traversal  algorithms, breadth-first  search  and  depth first  search.  </a:t>
            </a:r>
          </a:p>
          <a:p>
            <a:r>
              <a:rPr lang="en-US" dirty="0"/>
              <a:t>Know  their  computational  complexity,  their tradeoffs and how to implement them in real code. </a:t>
            </a:r>
          </a:p>
        </p:txBody>
      </p:sp>
    </p:spTree>
    <p:extLst>
      <p:ext uri="{BB962C8B-B14F-4D97-AF65-F5344CB8AC3E}">
        <p14:creationId xmlns:p14="http://schemas.microsoft.com/office/powerpoint/2010/main" val="41331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AF5F-7BD5-9725-0C8C-F30CB7A6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2F5D-1341-AE09-CB08-A063D796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Relationship, Network analysis (Transportation, Computer networks)</a:t>
            </a:r>
          </a:p>
          <a:p>
            <a:r>
              <a:rPr lang="en-US" dirty="0"/>
              <a:t>Data science in sports, Finding path</a:t>
            </a:r>
          </a:p>
          <a:p>
            <a:r>
              <a:rPr lang="en-US" dirty="0"/>
              <a:t>Data clustering (Hierarchical / K-means)</a:t>
            </a:r>
          </a:p>
          <a:p>
            <a:r>
              <a:rPr lang="en-US" b="1" dirty="0"/>
              <a:t>Not recommend for simple / structured and large size data set</a:t>
            </a:r>
          </a:p>
          <a:p>
            <a:endParaRPr lang="en-US" b="1" dirty="0"/>
          </a:p>
          <a:p>
            <a:r>
              <a:rPr lang="en-US" b="1" dirty="0"/>
              <a:t>Pros</a:t>
            </a:r>
          </a:p>
          <a:p>
            <a:pPr lvl="1"/>
            <a:r>
              <a:rPr lang="en-US" b="1" dirty="0"/>
              <a:t>Intuitive</a:t>
            </a:r>
          </a:p>
          <a:p>
            <a:pPr lvl="1"/>
            <a:r>
              <a:rPr lang="en-US" b="1" dirty="0"/>
              <a:t>Strong at representing a wide range of Relationship / Data structure</a:t>
            </a:r>
          </a:p>
          <a:p>
            <a:pPr lvl="1"/>
            <a:r>
              <a:rPr lang="en-US" b="1" dirty="0"/>
              <a:t>Path finding, data science, machine learning and </a:t>
            </a:r>
            <a:r>
              <a:rPr lang="en-US" b="1" dirty="0" err="1"/>
              <a:t>etc</a:t>
            </a:r>
            <a:endParaRPr lang="en-US" b="1" dirty="0"/>
          </a:p>
          <a:p>
            <a:r>
              <a:rPr lang="en-US" b="1" dirty="0"/>
              <a:t>Cons</a:t>
            </a:r>
          </a:p>
          <a:p>
            <a:pPr lvl="1"/>
            <a:r>
              <a:rPr lang="en-US" b="1" dirty="0"/>
              <a:t>Complex and difficult to understand</a:t>
            </a:r>
          </a:p>
          <a:p>
            <a:pPr lvl="1"/>
            <a:r>
              <a:rPr lang="en-US" b="1" dirty="0"/>
              <a:t>Expensive for large set of data</a:t>
            </a:r>
          </a:p>
          <a:p>
            <a:pPr lvl="1"/>
            <a:r>
              <a:rPr lang="en-US" b="1" dirty="0"/>
              <a:t>Hard to extract meaningful data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60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DB8B-B4D4-F999-256F-F987557F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2693-6F0A-37A5-FCFC-1969DC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9D296-FF9B-7462-D8C4-63A9E21D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39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718DE8-F4E4-044F-D72C-D0D116113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515218"/>
              </p:ext>
            </p:extLst>
          </p:nvPr>
        </p:nvGraphicFramePr>
        <p:xfrm>
          <a:off x="565150" y="388228"/>
          <a:ext cx="10631769" cy="6403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8097">
                  <a:extLst>
                    <a:ext uri="{9D8B030D-6E8A-4147-A177-3AD203B41FA5}">
                      <a16:colId xmlns:a16="http://schemas.microsoft.com/office/drawing/2014/main" val="2209470011"/>
                    </a:ext>
                  </a:extLst>
                </a:gridCol>
                <a:gridCol w="4589929">
                  <a:extLst>
                    <a:ext uri="{9D8B030D-6E8A-4147-A177-3AD203B41FA5}">
                      <a16:colId xmlns:a16="http://schemas.microsoft.com/office/drawing/2014/main" val="130232210"/>
                    </a:ext>
                  </a:extLst>
                </a:gridCol>
                <a:gridCol w="4383743">
                  <a:extLst>
                    <a:ext uri="{9D8B030D-6E8A-4147-A177-3AD203B41FA5}">
                      <a16:colId xmlns:a16="http://schemas.microsoft.com/office/drawing/2014/main" val="3931678332"/>
                    </a:ext>
                  </a:extLst>
                </a:gridCol>
              </a:tblGrid>
              <a:tr h="503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Dijkstra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Bellman 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7427"/>
                  </a:ext>
                </a:extLst>
              </a:tr>
              <a:tr h="972092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Explore Vertex</a:t>
                      </a:r>
                    </a:p>
                    <a:p>
                      <a:r>
                        <a:rPr lang="en-US" dirty="0"/>
                        <a:t>2. Relaxation  </a:t>
                      </a:r>
                    </a:p>
                    <a:p>
                      <a:r>
                        <a:rPr lang="en-US" dirty="0"/>
                        <a:t>3. Update estimates</a:t>
                      </a:r>
                    </a:p>
                    <a:p>
                      <a:r>
                        <a:rPr lang="en-US" dirty="0"/>
                        <a:t>4. Choose smallest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among paths to new unexplored vertex </a:t>
                      </a:r>
                    </a:p>
                    <a:p>
                      <a:r>
                        <a:rPr lang="en-US" dirty="0"/>
                        <a:t>4. Do not revisit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Explore  Vertex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Relaxation all edges to current Vertex</a:t>
                      </a:r>
                      <a:br>
                        <a:rPr lang="en-US" dirty="0"/>
                      </a:br>
                      <a:r>
                        <a:rPr lang="en-US" altLang="ko-KR" dirty="0"/>
                        <a:t>(only Outgoing edges from current)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Updates smallest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from all possible paths to new unexplored vertex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Repeat N-1 to avoid cycle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799246"/>
                  </a:ext>
                </a:extLst>
              </a:tr>
              <a:tr h="972092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without negative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Good for graph negative edge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Includes Dijkstra solution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80306"/>
                  </a:ext>
                </a:extLst>
              </a:tr>
              <a:tr h="972092"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May Fail to get 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  <a:p>
                      <a:r>
                        <a:rPr lang="en-US" dirty="0"/>
                        <a:t>May not use if negative edge doesn’t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796458"/>
                  </a:ext>
                </a:extLst>
              </a:tr>
              <a:tr h="972092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O(V^2)</a:t>
                      </a:r>
                    </a:p>
                    <a:p>
                      <a:r>
                        <a:rPr lang="en-US" altLang="ko-KR" dirty="0"/>
                        <a:t>O(</a:t>
                      </a:r>
                      <a:r>
                        <a:rPr lang="en-US" altLang="ko-KR" dirty="0" err="1"/>
                        <a:t>VlgV+E</a:t>
                      </a:r>
                      <a:r>
                        <a:rPr lang="en-US" altLang="ko-KR" dirty="0"/>
                        <a:t>) with minheap(Priority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O(VE) = Vertex x Edges</a:t>
                      </a:r>
                    </a:p>
                    <a:p>
                      <a:r>
                        <a:rPr lang="en-US" dirty="0"/>
                        <a:t>Could be O(V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52678"/>
                  </a:ext>
                </a:extLst>
              </a:tr>
              <a:tr h="972092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LeetCode Network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LeetCode Network delay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5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61E9-1256-A98A-2AD6-CFC23C57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Dijkstra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E41CF-420E-4C57-053E-05B1FB3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742"/>
            <a:ext cx="2019300" cy="173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F82B2-115D-DB97-95C1-3E8BC3A181B4}"/>
              </a:ext>
            </a:extLst>
          </p:cNvPr>
          <p:cNvSpPr txBox="1"/>
          <p:nvPr/>
        </p:nvSpPr>
        <p:spPr>
          <a:xfrm>
            <a:off x="3568390" y="1690688"/>
            <a:ext cx="3757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[0, Infinite, Infinite]</a:t>
            </a:r>
          </a:p>
          <a:p>
            <a:r>
              <a:rPr lang="en-US" dirty="0"/>
              <a:t>A-B [0,10,Infinite]</a:t>
            </a:r>
          </a:p>
          <a:p>
            <a:r>
              <a:rPr lang="en-US" dirty="0"/>
              <a:t>A-C [0,10,4]</a:t>
            </a:r>
          </a:p>
          <a:p>
            <a:r>
              <a:rPr lang="en-US" dirty="0"/>
              <a:t>Not visit B-C</a:t>
            </a:r>
          </a:p>
        </p:txBody>
      </p:sp>
    </p:spTree>
    <p:extLst>
      <p:ext uri="{BB962C8B-B14F-4D97-AF65-F5344CB8AC3E}">
        <p14:creationId xmlns:p14="http://schemas.microsoft.com/office/powerpoint/2010/main" val="32748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1C10-3BD8-2EB9-456C-E7CB434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Generic S.P with negative 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2D95-5EF6-C27D-E449-714D2772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88" y="3311912"/>
            <a:ext cx="5518490" cy="3180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F634E-A153-68A7-2379-E6B1E1EA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2" y="1330758"/>
            <a:ext cx="6532756" cy="2489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3002F-DD27-1441-C640-64EC299350C2}"/>
              </a:ext>
            </a:extLst>
          </p:cNvPr>
          <p:cNvSpPr txBox="1"/>
          <p:nvPr/>
        </p:nvSpPr>
        <p:spPr>
          <a:xfrm>
            <a:off x="669073" y="4527395"/>
            <a:ext cx="480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Exponential time (2</a:t>
            </a:r>
            <a:r>
              <a:rPr lang="en-US" baseline="30000" dirty="0"/>
              <a:t>2/n</a:t>
            </a:r>
            <a:r>
              <a:rPr lang="en-US" dirty="0"/>
              <a:t>)</a:t>
            </a:r>
          </a:p>
          <a:p>
            <a:pPr marL="800100" lvl="1" indent="-342900">
              <a:buAutoNum type="arabicPeriod"/>
            </a:pPr>
            <a:r>
              <a:rPr lang="en-US" dirty="0"/>
              <a:t>Fix with Dijkstra</a:t>
            </a:r>
          </a:p>
          <a:p>
            <a:pPr marL="342900" indent="-342900">
              <a:buAutoNum type="arabicPeriod"/>
            </a:pPr>
            <a:r>
              <a:rPr lang="en-US" dirty="0"/>
              <a:t>Iteration will not be terminated with negative cycle</a:t>
            </a:r>
          </a:p>
          <a:p>
            <a:pPr marL="800100" lvl="1" indent="-342900">
              <a:buAutoNum type="arabicPeriod"/>
            </a:pPr>
            <a:r>
              <a:rPr lang="en-US" dirty="0"/>
              <a:t>Fix with Bellman Ford</a:t>
            </a:r>
          </a:p>
        </p:txBody>
      </p:sp>
    </p:spTree>
    <p:extLst>
      <p:ext uri="{BB962C8B-B14F-4D97-AF65-F5344CB8AC3E}">
        <p14:creationId xmlns:p14="http://schemas.microsoft.com/office/powerpoint/2010/main" val="80710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</TotalTime>
  <Words>569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Office Theme</vt:lpstr>
      <vt:lpstr>Bellman Ford &amp; Summary of graph</vt:lpstr>
      <vt:lpstr>Ice breaking</vt:lpstr>
      <vt:lpstr>Recap Basics</vt:lpstr>
      <vt:lpstr>Google guideline for graph</vt:lpstr>
      <vt:lpstr>When do we use graph?</vt:lpstr>
      <vt:lpstr>PowerPoint Presentation</vt:lpstr>
      <vt:lpstr>PowerPoint Presentation</vt:lpstr>
      <vt:lpstr>Problem with Dijkstra</vt:lpstr>
      <vt:lpstr>Problem of Generic S.P with negative edges</vt:lpstr>
      <vt:lpstr>Code comparison Dijkstra vs Bellman</vt:lpstr>
      <vt:lpstr>Bellman ford</vt:lpstr>
      <vt:lpstr>Negative weight cycle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 Ford &amp; Summary of graph</dc:title>
  <dc:creator>Danny Park Park</dc:creator>
  <cp:lastModifiedBy>Danny Park Park</cp:lastModifiedBy>
  <cp:revision>4</cp:revision>
  <dcterms:created xsi:type="dcterms:W3CDTF">2023-05-03T06:37:32Z</dcterms:created>
  <dcterms:modified xsi:type="dcterms:W3CDTF">2023-05-08T20:35:20Z</dcterms:modified>
</cp:coreProperties>
</file>