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3" r:id="rId6"/>
    <p:sldId id="264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00F35-AA31-570D-F6AF-91F61E675B6B}" v="1032" dt="2020-07-08T12:52:27.746"/>
    <p1510:client id="{6F727DD6-B6B3-4B94-8315-FAF1EDA3362C}" v="1119" dt="2020-07-06T13:59:24.470"/>
    <p1510:client id="{A7CD505C-0B7C-5002-9E0F-B21E0C091C51}" v="486" dt="2020-07-08T14:31:27.920"/>
    <p1510:client id="{DC56C336-F0EE-AAF9-31F6-8756B8C38190}" v="1301" dt="2020-07-06T14:52:26.489"/>
    <p1510:client id="{E3745B0D-55DE-07CA-2AFA-EF8DE407DEF0}" v="7" dt="2020-07-08T14:04:12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DK" userId="S::newt@korea.ac.kr::8c1579d0-d4b2-460f-ad5b-72bed24a8fa3" providerId="AD" clId="Web-{A7CD505C-0B7C-5002-9E0F-B21E0C091C51}"/>
    <pc:docChg chg="delSld modSld">
      <pc:chgData name="LeeDK" userId="S::newt@korea.ac.kr::8c1579d0-d4b2-460f-ad5b-72bed24a8fa3" providerId="AD" clId="Web-{A7CD505C-0B7C-5002-9E0F-B21E0C091C51}" dt="2020-07-08T14:31:27.779" v="479" actId="20577"/>
      <pc:docMkLst>
        <pc:docMk/>
      </pc:docMkLst>
      <pc:sldChg chg="del">
        <pc:chgData name="LeeDK" userId="S::newt@korea.ac.kr::8c1579d0-d4b2-460f-ad5b-72bed24a8fa3" providerId="AD" clId="Web-{A7CD505C-0B7C-5002-9E0F-B21E0C091C51}" dt="2020-07-08T14:05:07.205" v="2"/>
        <pc:sldMkLst>
          <pc:docMk/>
          <pc:sldMk cId="2309416295" sldId="257"/>
        </pc:sldMkLst>
      </pc:sldChg>
      <pc:sldChg chg="del">
        <pc:chgData name="LeeDK" userId="S::newt@korea.ac.kr::8c1579d0-d4b2-460f-ad5b-72bed24a8fa3" providerId="AD" clId="Web-{A7CD505C-0B7C-5002-9E0F-B21E0C091C51}" dt="2020-07-08T14:05:07.205" v="1"/>
        <pc:sldMkLst>
          <pc:docMk/>
          <pc:sldMk cId="2302792855" sldId="258"/>
        </pc:sldMkLst>
      </pc:sldChg>
      <pc:sldChg chg="del">
        <pc:chgData name="LeeDK" userId="S::newt@korea.ac.kr::8c1579d0-d4b2-460f-ad5b-72bed24a8fa3" providerId="AD" clId="Web-{A7CD505C-0B7C-5002-9E0F-B21E0C091C51}" dt="2020-07-08T14:05:07.205" v="0"/>
        <pc:sldMkLst>
          <pc:docMk/>
          <pc:sldMk cId="886577901" sldId="260"/>
        </pc:sldMkLst>
      </pc:sldChg>
      <pc:sldChg chg="modSp">
        <pc:chgData name="LeeDK" userId="S::newt@korea.ac.kr::8c1579d0-d4b2-460f-ad5b-72bed24a8fa3" providerId="AD" clId="Web-{A7CD505C-0B7C-5002-9E0F-B21E0C091C51}" dt="2020-07-08T14:05:31.361" v="8" actId="20577"/>
        <pc:sldMkLst>
          <pc:docMk/>
          <pc:sldMk cId="662705129" sldId="264"/>
        </pc:sldMkLst>
        <pc:spChg chg="mod">
          <ac:chgData name="LeeDK" userId="S::newt@korea.ac.kr::8c1579d0-d4b2-460f-ad5b-72bed24a8fa3" providerId="AD" clId="Web-{A7CD505C-0B7C-5002-9E0F-B21E0C091C51}" dt="2020-07-08T14:05:31.361" v="8" actId="20577"/>
          <ac:spMkLst>
            <pc:docMk/>
            <pc:sldMk cId="662705129" sldId="264"/>
            <ac:spMk id="3" creationId="{93B7DC47-7E3F-481F-A4FF-7E734717A59C}"/>
          </ac:spMkLst>
        </pc:spChg>
      </pc:sldChg>
      <pc:sldChg chg="del">
        <pc:chgData name="LeeDK" userId="S::newt@korea.ac.kr::8c1579d0-d4b2-460f-ad5b-72bed24a8fa3" providerId="AD" clId="Web-{A7CD505C-0B7C-5002-9E0F-B21E0C091C51}" dt="2020-07-08T14:05:12.127" v="3"/>
        <pc:sldMkLst>
          <pc:docMk/>
          <pc:sldMk cId="4223777087" sldId="265"/>
        </pc:sldMkLst>
      </pc:sldChg>
      <pc:sldChg chg="modSp">
        <pc:chgData name="LeeDK" userId="S::newt@korea.ac.kr::8c1579d0-d4b2-460f-ad5b-72bed24a8fa3" providerId="AD" clId="Web-{A7CD505C-0B7C-5002-9E0F-B21E0C091C51}" dt="2020-07-08T14:31:26.061" v="477" actId="20577"/>
        <pc:sldMkLst>
          <pc:docMk/>
          <pc:sldMk cId="2519030912" sldId="266"/>
        </pc:sldMkLst>
        <pc:spChg chg="mod">
          <ac:chgData name="LeeDK" userId="S::newt@korea.ac.kr::8c1579d0-d4b2-460f-ad5b-72bed24a8fa3" providerId="AD" clId="Web-{A7CD505C-0B7C-5002-9E0F-B21E0C091C51}" dt="2020-07-08T14:31:26.061" v="477" actId="20577"/>
          <ac:spMkLst>
            <pc:docMk/>
            <pc:sldMk cId="2519030912" sldId="266"/>
            <ac:spMk id="3" creationId="{CEE4A880-D285-418A-B754-D8E757B2F4EE}"/>
          </ac:spMkLst>
        </pc:spChg>
      </pc:sldChg>
      <pc:sldChg chg="modSp">
        <pc:chgData name="LeeDK" userId="S::newt@korea.ac.kr::8c1579d0-d4b2-460f-ad5b-72bed24a8fa3" providerId="AD" clId="Web-{A7CD505C-0B7C-5002-9E0F-B21E0C091C51}" dt="2020-07-08T14:05:50.096" v="25" actId="20577"/>
        <pc:sldMkLst>
          <pc:docMk/>
          <pc:sldMk cId="2818999745" sldId="267"/>
        </pc:sldMkLst>
        <pc:spChg chg="mod">
          <ac:chgData name="LeeDK" userId="S::newt@korea.ac.kr::8c1579d0-d4b2-460f-ad5b-72bed24a8fa3" providerId="AD" clId="Web-{A7CD505C-0B7C-5002-9E0F-B21E0C091C51}" dt="2020-07-08T14:05:50.096" v="25" actId="20577"/>
          <ac:spMkLst>
            <pc:docMk/>
            <pc:sldMk cId="2818999745" sldId="267"/>
            <ac:spMk id="3" creationId="{721A410E-0296-493D-942E-0FB4066A22F5}"/>
          </ac:spMkLst>
        </pc:spChg>
      </pc:sldChg>
      <pc:sldChg chg="modSp del">
        <pc:chgData name="LeeDK" userId="S::newt@korea.ac.kr::8c1579d0-d4b2-460f-ad5b-72bed24a8fa3" providerId="AD" clId="Web-{A7CD505C-0B7C-5002-9E0F-B21E0C091C51}" dt="2020-07-08T14:30:12.279" v="353"/>
        <pc:sldMkLst>
          <pc:docMk/>
          <pc:sldMk cId="378566042" sldId="268"/>
        </pc:sldMkLst>
        <pc:spChg chg="mod">
          <ac:chgData name="LeeDK" userId="S::newt@korea.ac.kr::8c1579d0-d4b2-460f-ad5b-72bed24a8fa3" providerId="AD" clId="Web-{A7CD505C-0B7C-5002-9E0F-B21E0C091C51}" dt="2020-07-08T14:30:11.326" v="351" actId="20577"/>
          <ac:spMkLst>
            <pc:docMk/>
            <pc:sldMk cId="378566042" sldId="268"/>
            <ac:spMk id="3" creationId="{FD8813EE-451B-4658-9018-FFF77A1863C7}"/>
          </ac:spMkLst>
        </pc:spChg>
      </pc:sldChg>
      <pc:sldChg chg="modSp">
        <pc:chgData name="LeeDK" userId="S::newt@korea.ac.kr::8c1579d0-d4b2-460f-ad5b-72bed24a8fa3" providerId="AD" clId="Web-{A7CD505C-0B7C-5002-9E0F-B21E0C091C51}" dt="2020-07-08T14:27:59.574" v="191" actId="20577"/>
        <pc:sldMkLst>
          <pc:docMk/>
          <pc:sldMk cId="1707105998" sldId="269"/>
        </pc:sldMkLst>
        <pc:spChg chg="mod">
          <ac:chgData name="LeeDK" userId="S::newt@korea.ac.kr::8c1579d0-d4b2-460f-ad5b-72bed24a8fa3" providerId="AD" clId="Web-{A7CD505C-0B7C-5002-9E0F-B21E0C091C51}" dt="2020-07-08T14:06:04.283" v="42" actId="20577"/>
          <ac:spMkLst>
            <pc:docMk/>
            <pc:sldMk cId="1707105998" sldId="269"/>
            <ac:spMk id="2" creationId="{CAA45F72-883F-481E-8979-5B4E04CF7589}"/>
          </ac:spMkLst>
        </pc:spChg>
        <pc:spChg chg="mod">
          <ac:chgData name="LeeDK" userId="S::newt@korea.ac.kr::8c1579d0-d4b2-460f-ad5b-72bed24a8fa3" providerId="AD" clId="Web-{A7CD505C-0B7C-5002-9E0F-B21E0C091C51}" dt="2020-07-08T14:27:59.574" v="191" actId="20577"/>
          <ac:spMkLst>
            <pc:docMk/>
            <pc:sldMk cId="1707105998" sldId="269"/>
            <ac:spMk id="3" creationId="{B3AA20D9-C518-4A49-A706-EF708E7274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np308.tistory.com/15" TargetMode="External"/><Relationship Id="rId2" Type="http://schemas.openxmlformats.org/officeDocument/2006/relationships/hyperlink" Target="https://estenpark.tistory.com/30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log.io/@wlsgh46/RDBMS-NOSQl-%EC%B0%A8%EC%9D%B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minu-log/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SQL-DB-MYSQL-%ED%8C%8C%EC%9D%B4%EC%8D%AC-%EB%8D%B0%EC%9D%B4%ED%84%B0%EB%B6%84%EC%84%9D" TargetMode="External"/><Relationship Id="rId2" Type="http://schemas.openxmlformats.org/officeDocument/2006/relationships/hyperlink" Target="https://www.edwith.org/data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user/TheEasyoun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ko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멘토링 1주차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이대광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262DB-412D-43A7-918A-C15A4B4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DB1 #1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68FDA-987F-4CD4-8BC3-BABDA5F0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DB 어디까지 아세요?</a:t>
            </a:r>
          </a:p>
          <a:p>
            <a:r>
              <a:rPr lang="ko-KR" altLang="en-US" dirty="0">
                <a:ea typeface="맑은 고딕"/>
              </a:rPr>
              <a:t>DB 란 무엇일까요?</a:t>
            </a:r>
            <a:endParaRPr lang="ko-KR" altLang="en-US" dirty="0">
              <a:ea typeface="맑은 고딕" panose="020B0503020000020004" pitchFamily="34" charset="-127"/>
            </a:endParaRPr>
          </a:p>
          <a:p>
            <a:r>
              <a:rPr lang="ko-KR" altLang="en-US" dirty="0">
                <a:ea typeface="맑은 고딕"/>
              </a:rPr>
              <a:t>DB 왜 쓸까요?</a:t>
            </a:r>
          </a:p>
          <a:p>
            <a:r>
              <a:rPr lang="ko-KR" altLang="en-US" dirty="0">
                <a:ea typeface="맑은 고딕"/>
              </a:rPr>
              <a:t>프로그램은 꼭 DB </a:t>
            </a:r>
            <a:r>
              <a:rPr lang="ko-KR" altLang="en-US" dirty="0" err="1">
                <a:ea typeface="맑은 고딕"/>
              </a:rPr>
              <a:t>를</a:t>
            </a:r>
            <a:r>
              <a:rPr lang="ko-KR" altLang="en-US" dirty="0">
                <a:ea typeface="맑은 고딕"/>
              </a:rPr>
              <a:t> 써야 할까요?</a:t>
            </a:r>
          </a:p>
          <a:p>
            <a:r>
              <a:rPr lang="ko-KR" altLang="en-US" dirty="0">
                <a:ea typeface="맑은 고딕"/>
              </a:rPr>
              <a:t>인기 순위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  <a:hlinkClick r:id="rId2"/>
              </a:rPr>
              <a:t>https://db-engines.com/en/ranking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858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86C2-4EB9-4929-B737-508170B9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 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4253-AB1E-4D35-A2F3-DCB64799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개발자는 어디까지 알아야 할까?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DBA?  </a:t>
            </a:r>
            <a:r>
              <a:rPr lang="ko-KR" dirty="0">
                <a:ea typeface="+mn-lt"/>
                <a:cs typeface="+mn-lt"/>
                <a:hlinkClick r:id="rId2"/>
              </a:rPr>
              <a:t>https://estenpark.tistory.com/309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altLang="ko-KR" dirty="0">
                <a:ea typeface="맑은 고딕"/>
              </a:rPr>
              <a:t>DB</a:t>
            </a:r>
            <a:r>
              <a:rPr lang="ko-KR" dirty="0">
                <a:ea typeface="맑은 고딕"/>
              </a:rPr>
              <a:t>와 </a:t>
            </a:r>
            <a:r>
              <a:rPr lang="en-US" altLang="ko-KR" dirty="0">
                <a:ea typeface="맑은 고딕"/>
              </a:rPr>
              <a:t>DBMS </a:t>
            </a:r>
            <a:r>
              <a:rPr lang="en-US" altLang="ko-KR" err="1">
                <a:ea typeface="맑은 고딕"/>
              </a:rPr>
              <a:t>차이는</a:t>
            </a:r>
            <a:r>
              <a:rPr lang="en-US" altLang="ko-KR" dirty="0">
                <a:ea typeface="맑은 고딕"/>
              </a:rPr>
              <a:t>? </a:t>
            </a:r>
            <a:r>
              <a:rPr lang="en-US" dirty="0">
                <a:ea typeface="+mn-lt"/>
                <a:cs typeface="+mn-lt"/>
                <a:hlinkClick r:id="rId3"/>
              </a:rPr>
              <a:t>https://anp308.tistory.com/15</a:t>
            </a:r>
            <a:endParaRPr lang="ko-KR" dirty="0">
              <a:ea typeface="맑은 고딕"/>
            </a:endParaRPr>
          </a:p>
          <a:p>
            <a:r>
              <a:rPr lang="en-US" altLang="ko-KR" err="1">
                <a:ea typeface="맑은 고딕"/>
              </a:rPr>
              <a:t>관계형</a:t>
            </a:r>
            <a:r>
              <a:rPr lang="en-US" altLang="ko-KR" dirty="0">
                <a:ea typeface="맑은 고딕"/>
              </a:rPr>
              <a:t> DB 와 NoSQL </a:t>
            </a:r>
            <a:r>
              <a:rPr lang="en-US" altLang="ko-KR" err="1">
                <a:ea typeface="맑은 고딕"/>
              </a:rPr>
              <a:t>차이는</a:t>
            </a:r>
            <a:r>
              <a:rPr lang="en-US" altLang="ko-KR" dirty="0">
                <a:ea typeface="맑은 고딕"/>
              </a:rPr>
              <a:t>?</a:t>
            </a:r>
            <a:r>
              <a:rPr lang="en-US" dirty="0">
                <a:ea typeface="+mn-lt"/>
                <a:cs typeface="+mn-lt"/>
                <a:hlinkClick r:id="rId4"/>
              </a:rPr>
              <a:t>https://velog.io/@wlsgh46/RDBMS-NOSQl-%EC%B0%A8%EC%9D%B4</a:t>
            </a:r>
          </a:p>
          <a:p>
            <a:endParaRPr lang="en-US" altLang="ko-KR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5065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094B2-A678-4D13-A942-6521F477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생활코딩 및 기타 </a:t>
            </a:r>
            <a:r>
              <a:rPr lang="ko-KR" altLang="en-US" dirty="0" err="1">
                <a:ea typeface="맑은 고딕"/>
              </a:rPr>
              <a:t>BreakTime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B93E9-5D9B-45AA-A4FE-E8BFF2B1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>
                <a:latin typeface="Malgun Gothic"/>
                <a:ea typeface="Malgun Gothic"/>
              </a:rPr>
              <a:t>Great 이고잉</a:t>
            </a:r>
          </a:p>
          <a:p>
            <a:r>
              <a:rPr lang="ko-KR" altLang="en-US" err="1">
                <a:ea typeface="맑은 고딕"/>
              </a:rPr>
              <a:t>페북</a:t>
            </a:r>
            <a:r>
              <a:rPr lang="ko-KR" altLang="en-US" dirty="0">
                <a:ea typeface="맑은 고딕"/>
              </a:rPr>
              <a:t> 그룹</a:t>
            </a:r>
            <a:endParaRPr lang="ko-KR"/>
          </a:p>
          <a:p>
            <a:r>
              <a:rPr lang="ko-KR" altLang="en-US" dirty="0">
                <a:ea typeface="맑은 고딕"/>
              </a:rPr>
              <a:t>SNS 활동 - </a:t>
            </a:r>
            <a:r>
              <a:rPr lang="ko-KR" altLang="en-US" err="1">
                <a:ea typeface="맑은 고딕"/>
              </a:rPr>
              <a:t>오픈톡방</a:t>
            </a:r>
            <a:endParaRPr lang="ko-KR" altLang="en-US">
              <a:ea typeface="맑은 고딕"/>
            </a:endParaRPr>
          </a:p>
          <a:p>
            <a:r>
              <a:rPr lang="ko-KR" altLang="en-US" err="1">
                <a:ea typeface="맑은 고딕"/>
              </a:rPr>
              <a:t>코무</a:t>
            </a:r>
            <a:endParaRPr lang="ko-KR" alt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실무코딩?</a:t>
            </a:r>
          </a:p>
          <a:p>
            <a:r>
              <a:rPr lang="ko-KR" dirty="0">
                <a:ea typeface="+mn-lt"/>
                <a:cs typeface="+mn-lt"/>
              </a:rPr>
              <a:t>멋쟁이 사자처럼?</a:t>
            </a:r>
            <a:endParaRPr lang="ko-KR" altLang="en-US" dirty="0">
              <a:ea typeface="+mn-lt"/>
              <a:cs typeface="+mn-lt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30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36D75-C1B6-4C9F-850D-D68129A2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 #3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14611-C611-4A4B-84E8-4C2CE9CC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 panose="020B0503020000020004" pitchFamily="34" charset="-127"/>
              </a:rPr>
              <a:t>SQL 아시죠?</a:t>
            </a:r>
          </a:p>
          <a:p>
            <a:pPr marL="0" indent="0">
              <a:buNone/>
            </a:pPr>
            <a:r>
              <a:rPr lang="ko-KR" err="1">
                <a:latin typeface="Arial"/>
                <a:ea typeface="맑은 고딕"/>
                <a:cs typeface="Arial"/>
              </a:rPr>
              <a:t>select</a:t>
            </a:r>
            <a:r>
              <a:rPr lang="ko-KR" dirty="0">
                <a:latin typeface="Arial"/>
                <a:ea typeface="맑은 고딕"/>
                <a:cs typeface="Arial"/>
              </a:rPr>
              <a:t> </a:t>
            </a:r>
            <a:r>
              <a:rPr lang="ko-KR" err="1">
                <a:latin typeface="Arial"/>
                <a:ea typeface="맑은 고딕"/>
                <a:cs typeface="Arial"/>
              </a:rPr>
              <a:t>department_id</a:t>
            </a:r>
            <a:r>
              <a:rPr lang="ko-KR" dirty="0">
                <a:latin typeface="Arial"/>
                <a:ea typeface="맑은 고딕"/>
                <a:cs typeface="Arial"/>
              </a:rPr>
              <a:t> 부서번호, </a:t>
            </a:r>
            <a:r>
              <a:rPr lang="ko-KR" err="1">
                <a:latin typeface="Arial"/>
                <a:ea typeface="맑은 고딕"/>
                <a:cs typeface="Arial"/>
              </a:rPr>
              <a:t>job_id</a:t>
            </a:r>
            <a:r>
              <a:rPr lang="ko-KR" dirty="0">
                <a:latin typeface="Arial"/>
                <a:ea typeface="맑은 고딕"/>
                <a:cs typeface="Arial"/>
              </a:rPr>
              <a:t> 직업, </a:t>
            </a:r>
            <a:r>
              <a:rPr lang="ko-KR" err="1">
                <a:latin typeface="Arial"/>
                <a:ea typeface="맑은 고딕"/>
                <a:cs typeface="Arial"/>
              </a:rPr>
              <a:t>sum</a:t>
            </a:r>
            <a:r>
              <a:rPr lang="ko-KR" dirty="0">
                <a:latin typeface="Arial"/>
                <a:ea typeface="맑은 고딕"/>
                <a:cs typeface="Arial"/>
              </a:rPr>
              <a:t>(</a:t>
            </a:r>
            <a:r>
              <a:rPr lang="ko-KR" err="1">
                <a:latin typeface="Arial"/>
                <a:ea typeface="맑은 고딕"/>
                <a:cs typeface="Arial"/>
              </a:rPr>
              <a:t>salary</a:t>
            </a:r>
            <a:r>
              <a:rPr lang="ko-KR" dirty="0">
                <a:latin typeface="Arial"/>
                <a:ea typeface="맑은 고딕"/>
                <a:cs typeface="Arial"/>
              </a:rPr>
              <a:t>)</a:t>
            </a:r>
            <a:r>
              <a:rPr lang="ko-KR" altLang="en-US" dirty="0">
                <a:latin typeface="Arial"/>
                <a:ea typeface="맑은 고딕"/>
                <a:cs typeface="Arial"/>
              </a:rPr>
              <a:t> 월급</a:t>
            </a: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err="1">
                <a:latin typeface="Arial"/>
                <a:ea typeface="맑은 고딕"/>
                <a:cs typeface="Arial"/>
              </a:rPr>
              <a:t>from</a:t>
            </a:r>
            <a:r>
              <a:rPr lang="ko-KR" dirty="0">
                <a:latin typeface="Arial"/>
                <a:ea typeface="맑은 고딕"/>
                <a:cs typeface="Arial"/>
              </a:rPr>
              <a:t> </a:t>
            </a:r>
            <a:r>
              <a:rPr lang="ko-KR" err="1">
                <a:latin typeface="Arial"/>
                <a:ea typeface="맑은 고딕"/>
                <a:cs typeface="Arial"/>
              </a:rPr>
              <a:t>employees</a:t>
            </a:r>
            <a:endParaRPr lang="ko-KR" err="1"/>
          </a:p>
          <a:p>
            <a:pPr marL="0" indent="0">
              <a:buNone/>
            </a:pPr>
            <a:r>
              <a:rPr lang="ko-KR" err="1">
                <a:latin typeface="Arial"/>
                <a:ea typeface="맑은 고딕"/>
                <a:cs typeface="Arial"/>
              </a:rPr>
              <a:t>group</a:t>
            </a:r>
            <a:r>
              <a:rPr lang="ko-KR" dirty="0">
                <a:latin typeface="Arial"/>
                <a:ea typeface="맑은 고딕"/>
                <a:cs typeface="Arial"/>
              </a:rPr>
              <a:t> </a:t>
            </a:r>
            <a:r>
              <a:rPr lang="ko-KR" err="1">
                <a:latin typeface="Arial"/>
                <a:ea typeface="맑은 고딕"/>
                <a:cs typeface="Arial"/>
              </a:rPr>
              <a:t>by</a:t>
            </a:r>
            <a:r>
              <a:rPr lang="ko-KR" dirty="0">
                <a:latin typeface="Arial"/>
                <a:ea typeface="맑은 고딕"/>
                <a:cs typeface="Arial"/>
              </a:rPr>
              <a:t> </a:t>
            </a:r>
            <a:r>
              <a:rPr lang="ko-KR" err="1">
                <a:latin typeface="Arial"/>
                <a:ea typeface="맑은 고딕"/>
                <a:cs typeface="Arial"/>
              </a:rPr>
              <a:t>department_id</a:t>
            </a:r>
            <a:r>
              <a:rPr lang="ko-KR" dirty="0">
                <a:latin typeface="Arial"/>
                <a:ea typeface="맑은 고딕"/>
                <a:cs typeface="Arial"/>
              </a:rPr>
              <a:t>, </a:t>
            </a:r>
            <a:r>
              <a:rPr lang="ko-KR" err="1">
                <a:latin typeface="Arial"/>
                <a:ea typeface="맑은 고딕"/>
                <a:cs typeface="Arial"/>
              </a:rPr>
              <a:t>job_id</a:t>
            </a:r>
            <a:endParaRPr lang="ko-KR" err="1"/>
          </a:p>
          <a:p>
            <a:pPr marL="0" indent="0">
              <a:buNone/>
            </a:pPr>
            <a:r>
              <a:rPr lang="ko-KR" err="1">
                <a:latin typeface="Arial"/>
                <a:ea typeface="맑은 고딕"/>
                <a:cs typeface="Arial"/>
              </a:rPr>
              <a:t>order</a:t>
            </a:r>
            <a:r>
              <a:rPr lang="ko-KR" dirty="0">
                <a:latin typeface="Arial"/>
                <a:ea typeface="맑은 고딕"/>
                <a:cs typeface="Arial"/>
              </a:rPr>
              <a:t> </a:t>
            </a:r>
            <a:r>
              <a:rPr lang="ko-KR">
                <a:latin typeface="Arial"/>
                <a:ea typeface="맑은 고딕"/>
                <a:cs typeface="Arial"/>
              </a:rPr>
              <a:t>by department_</a:t>
            </a:r>
            <a:r>
              <a:rPr lang="en-US" altLang="ko-KR">
                <a:latin typeface="Arial"/>
                <a:ea typeface="맑은 고딕"/>
                <a:cs typeface="Arial"/>
              </a:rPr>
              <a:t>id</a:t>
            </a:r>
            <a:endParaRPr lang="ko-KR" altLang="en-US">
              <a:latin typeface="Arial"/>
              <a:ea typeface="맑은 고딕"/>
              <a:cs typeface="Arial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dirty="0">
                <a:latin typeface="Malgun Gothic"/>
                <a:ea typeface="Malgun Gothic"/>
              </a:rPr>
              <a:t>데이터 분석에서 </a:t>
            </a:r>
            <a:r>
              <a:rPr lang="ko-KR" err="1">
                <a:latin typeface="Malgun Gothic"/>
                <a:ea typeface="Malgun Gothic"/>
              </a:rPr>
              <a:t>DB를</a:t>
            </a:r>
            <a:r>
              <a:rPr lang="ko-KR" dirty="0">
                <a:latin typeface="Malgun Gothic"/>
                <a:ea typeface="Malgun Gothic"/>
              </a:rPr>
              <a:t> 사용할까?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05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C1B1-2EC6-4377-9720-5458409A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DB #4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7DC47-7E3F-481F-A4FF-7E734717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 분석과 SQL은?</a:t>
            </a:r>
            <a:endParaRPr lang="ko-KR" dirty="0"/>
          </a:p>
          <a:p>
            <a:pPr lvl="1"/>
            <a:r>
              <a:rPr lang="ko-KR" dirty="0">
                <a:latin typeface="Malgun Gothic"/>
                <a:ea typeface="Malgun Gothic"/>
              </a:rPr>
              <a:t>데이터</a:t>
            </a:r>
            <a:r>
              <a:rPr lang="ko-KR" altLang="en-US" dirty="0">
                <a:latin typeface="Malgun Gothic"/>
                <a:ea typeface="Malgun Gothic"/>
              </a:rPr>
              <a:t> 개념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ko-KR" dirty="0">
                <a:latin typeface="Malgun Gothic"/>
                <a:ea typeface="Malgun Gothic"/>
              </a:rPr>
              <a:t>데이터 추출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ko-KR" dirty="0">
                <a:latin typeface="Malgun Gothic"/>
                <a:ea typeface="Malgun Gothic"/>
              </a:rPr>
              <a:t>데이터 잘 추출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ko-KR" dirty="0">
                <a:latin typeface="Malgun Gothic"/>
                <a:ea typeface="Malgun Gothic"/>
              </a:rPr>
              <a:t>데이터 이미 정리해서 추출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ko-KR" dirty="0">
                <a:latin typeface="Malgun Gothic"/>
                <a:ea typeface="Malgun Gothic"/>
              </a:rPr>
              <a:t>SQL 잘하면 좋다.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r>
              <a:rPr lang="ko-KR" dirty="0">
                <a:ea typeface="+mn-lt"/>
                <a:cs typeface="+mn-lt"/>
                <a:hlinkClick r:id="rId2"/>
              </a:rPr>
              <a:t>https://brunch.co.kr/@minu-log/4</a:t>
            </a: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6270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7DDB8-50A1-43C8-9CBF-C701D3ECE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마무리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4A880-D285-418A-B754-D8E757B2F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멘토링 수준에 맞게 진행 하겠습니다.</a:t>
            </a:r>
            <a:endParaRPr lang="ko-KR" altLang="en-US" dirty="0">
              <a:ea typeface="맑은 고딕" panose="020B0503020000020004" pitchFamily="34" charset="-127"/>
            </a:endParaRPr>
          </a:p>
          <a:p>
            <a:pPr lvl="1"/>
            <a:r>
              <a:rPr lang="ko-KR" altLang="en-US" dirty="0" err="1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 일단 진행 해보면서 조절</a:t>
            </a:r>
          </a:p>
          <a:p>
            <a:r>
              <a:rPr lang="ko-KR" altLang="en-US" dirty="0">
                <a:ea typeface="맑은 고딕"/>
              </a:rPr>
              <a:t>진도 체크 및 기록? OK</a:t>
            </a:r>
          </a:p>
          <a:p>
            <a:r>
              <a:rPr lang="ko-KR" altLang="en-US" dirty="0">
                <a:ea typeface="맑은 고딕"/>
              </a:rPr>
              <a:t>과제는? (</a:t>
            </a:r>
            <a:r>
              <a:rPr lang="ko-KR" altLang="en-US" dirty="0" err="1">
                <a:ea typeface="맑은 고딕"/>
              </a:rPr>
              <a:t>DB관련</a:t>
            </a:r>
            <a:r>
              <a:rPr lang="ko-KR" altLang="en-US" dirty="0">
                <a:ea typeface="맑은 고딕"/>
              </a:rPr>
              <a:t> 과제, 데이터분석 과제)</a:t>
            </a:r>
          </a:p>
          <a:p>
            <a:r>
              <a:rPr lang="ko-KR" altLang="en-US" dirty="0">
                <a:ea typeface="맑은 고딕"/>
              </a:rPr>
              <a:t>커리큘럼 이외에 추가로 더?</a:t>
            </a:r>
          </a:p>
          <a:p>
            <a:pPr lvl="1"/>
            <a:r>
              <a:rPr lang="en-US" altLang="ko-KR" sz="2000" dirty="0">
                <a:latin typeface="Malgun Gothic"/>
                <a:ea typeface="Malgun Gothic"/>
              </a:rPr>
              <a:t>NoSQL vs RDB</a:t>
            </a:r>
            <a:endParaRPr lang="en-US" sz="2000" dirty="0">
              <a:latin typeface="맑은 고딕" panose="020F0502020204030204"/>
              <a:ea typeface="맑은 고딕" panose="020F0502020204030204"/>
            </a:endParaRPr>
          </a:p>
          <a:p>
            <a:pPr lvl="1"/>
            <a:r>
              <a:rPr lang="ko-KR" sz="2000" dirty="0">
                <a:latin typeface="Malgun Gothic"/>
                <a:ea typeface="Malgun Gothic"/>
              </a:rPr>
              <a:t>GitHub</a:t>
            </a:r>
            <a:r>
              <a:rPr lang="en-US" altLang="ko-KR" sz="2000" dirty="0">
                <a:latin typeface="Malgun Gothic"/>
                <a:ea typeface="Malgun Gothic"/>
              </a:rPr>
              <a:t>,</a:t>
            </a:r>
            <a:r>
              <a:rPr lang="ko-KR" altLang="en-US" sz="2000" dirty="0">
                <a:latin typeface="Malgun Gothic"/>
                <a:ea typeface="Malgun Gothic"/>
              </a:rPr>
              <a:t> </a:t>
            </a:r>
            <a:r>
              <a:rPr lang="ko-KR" altLang="en-US" sz="2000" dirty="0" err="1">
                <a:latin typeface="Malgun Gothic"/>
                <a:ea typeface="Malgun Gothic"/>
              </a:rPr>
              <a:t>blog</a:t>
            </a:r>
            <a:endParaRPr lang="ko-KR" altLang="en-US" sz="2000" dirty="0" err="1">
              <a:latin typeface="Malgun Gothic"/>
              <a:ea typeface="Malgun Gothic"/>
              <a:cs typeface="+mn-lt"/>
            </a:endParaRPr>
          </a:p>
          <a:p>
            <a:pPr lvl="1"/>
            <a:r>
              <a:rPr lang="en-US" altLang="ko-KR" sz="2000" dirty="0">
                <a:latin typeface="Malgun Gothic"/>
                <a:ea typeface="Malgun Gothic"/>
              </a:rPr>
              <a:t>AWS</a:t>
            </a:r>
            <a:r>
              <a:rPr lang="ko-KR" sz="2000" dirty="0">
                <a:latin typeface="Malgun Gothic"/>
                <a:ea typeface="Malgun Gothic"/>
              </a:rPr>
              <a:t> /</a:t>
            </a:r>
            <a:r>
              <a:rPr lang="ko-KR" altLang="en-US" sz="2000" dirty="0">
                <a:latin typeface="Malgun Gothic"/>
                <a:ea typeface="Malgun Gothic"/>
              </a:rPr>
              <a:t> GCP / </a:t>
            </a:r>
            <a:r>
              <a:rPr lang="ko-KR" altLang="en-US" sz="2000" dirty="0" err="1">
                <a:latin typeface="Malgun Gothic"/>
                <a:ea typeface="Malgun Gothic"/>
              </a:rPr>
              <a:t>Azure</a:t>
            </a:r>
            <a:r>
              <a:rPr lang="ko-KR" altLang="en-US" sz="2000" dirty="0">
                <a:latin typeface="Malgun Gothic"/>
                <a:ea typeface="Malgun Gothic"/>
              </a:rPr>
              <a:t> 등 클라우드</a:t>
            </a:r>
            <a:endParaRPr lang="ko-KR" sz="2000" dirty="0">
              <a:latin typeface="Malgun Gothic"/>
              <a:ea typeface="Malgun Gothic"/>
            </a:endParaRPr>
          </a:p>
          <a:p>
            <a:pPr lvl="1"/>
            <a:r>
              <a:rPr lang="ko-KR" altLang="en-US" sz="2000" dirty="0">
                <a:latin typeface="Malgun Gothic"/>
                <a:ea typeface="Malgun Gothic"/>
              </a:rPr>
              <a:t>나중에 시간 더 되면 NLP?</a:t>
            </a:r>
          </a:p>
          <a:p>
            <a:r>
              <a:rPr lang="ko-KR" altLang="en-US" dirty="0" err="1">
                <a:ea typeface="맑은 고딕"/>
              </a:rPr>
              <a:t>저한테</a:t>
            </a:r>
            <a:r>
              <a:rPr lang="ko-KR" altLang="en-US" dirty="0">
                <a:ea typeface="맑은 고딕"/>
              </a:rPr>
              <a:t> 공유 </a:t>
            </a:r>
            <a:r>
              <a:rPr lang="ko-KR" altLang="en-US" dirty="0" err="1">
                <a:ea typeface="맑은 고딕"/>
              </a:rPr>
              <a:t>해주실</a:t>
            </a:r>
            <a:r>
              <a:rPr lang="ko-KR" altLang="en-US" dirty="0">
                <a:ea typeface="맑은 고딕"/>
              </a:rPr>
              <a:t> 정보 없나요?</a:t>
            </a:r>
          </a:p>
          <a:p>
            <a:pPr lvl="1"/>
            <a:r>
              <a:rPr lang="ko-KR" altLang="en-US" dirty="0" err="1">
                <a:ea typeface="맑은 고딕"/>
              </a:rPr>
              <a:t>핸즈온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머신러닝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박해선님</a:t>
            </a:r>
            <a:r>
              <a:rPr lang="ko-KR" altLang="en-US" dirty="0">
                <a:ea typeface="맑은 고딕"/>
              </a:rPr>
              <a:t> 강의</a:t>
            </a:r>
          </a:p>
          <a:p>
            <a:endParaRPr lang="ko-KR" altLang="en-US" dirty="0">
              <a:ea typeface="맑은 고딕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9030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2C647-BB20-46BC-AB02-9685C644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참고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A410E-0296-493D-942E-0FB4066A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Edwith</a:t>
            </a:r>
            <a:r>
              <a:rPr lang="ko-KR" altLang="en-US" dirty="0">
                <a:ea typeface="맑은 고딕"/>
              </a:rPr>
              <a:t> DB 강의 : </a:t>
            </a:r>
            <a:r>
              <a:rPr lang="ko-KR" dirty="0">
                <a:ea typeface="+mn-lt"/>
                <a:cs typeface="+mn-lt"/>
                <a:hlinkClick r:id="rId2"/>
              </a:rPr>
              <a:t>https://www.edwith.org/database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 dirty="0">
              <a:ea typeface="+mn-lt"/>
              <a:cs typeface="+mn-lt"/>
              <a:hlinkClick r:id="rId2"/>
            </a:endParaRPr>
          </a:p>
          <a:p>
            <a:r>
              <a:rPr lang="ko-KR" altLang="en-US" dirty="0" err="1">
                <a:ea typeface="+mn-lt"/>
                <a:cs typeface="+mn-lt"/>
              </a:rPr>
              <a:t>인프런</a:t>
            </a:r>
            <a:r>
              <a:rPr lang="ko-KR" altLang="en-US" dirty="0">
                <a:ea typeface="+mn-lt"/>
                <a:cs typeface="+mn-lt"/>
              </a:rPr>
              <a:t> 강의 : </a:t>
            </a:r>
            <a:r>
              <a:rPr lang="ko-KR" dirty="0">
                <a:ea typeface="+mn-lt"/>
                <a:cs typeface="+mn-lt"/>
                <a:hlinkClick r:id="rId3"/>
              </a:rPr>
              <a:t>https://www.inflearn.com/course/SQL-DB-MYSQL-%ED%8C%8C%EC%9D%B4%EC%8D%AC-%EB%8D%B0%EC%9D%B4%ED%84%B0%EB%B6%84%EC%84%9D</a:t>
            </a:r>
            <a:endParaRPr lang="ko-KR" altLang="en-US"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허민석님</a:t>
            </a:r>
            <a:r>
              <a:rPr lang="ko-KR" altLang="en-US" dirty="0">
                <a:ea typeface="맑은 고딕"/>
              </a:rPr>
              <a:t> 강의 : </a:t>
            </a:r>
            <a:r>
              <a:rPr lang="ko-KR" dirty="0">
                <a:ea typeface="+mn-lt"/>
                <a:cs typeface="+mn-lt"/>
                <a:hlinkClick r:id="rId4"/>
              </a:rPr>
              <a:t>https://www.youtube.com/user/TheEasyoung/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1899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45F72-883F-481E-8979-5B4E04CF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 사용 할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A20D9-C518-4A49-A706-EF708E72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altLang="ko-KR" dirty="0">
                <a:latin typeface="Malgun Gothic"/>
                <a:ea typeface="+mn-lt"/>
              </a:rPr>
              <a:t>AWS MySQL DB </a:t>
            </a:r>
            <a:r>
              <a:rPr lang="ko-KR" altLang="en-US" dirty="0">
                <a:latin typeface="Malgun Gothic"/>
                <a:ea typeface="+mn-lt"/>
              </a:rPr>
              <a:t>서버 접속 정보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latin typeface="Malgun Gothic"/>
                <a:ea typeface="+mn-lt"/>
              </a:rPr>
              <a:t>Host : database-1.c34c7nye52in.ap-northeast-2.rds.amazonaws.com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latin typeface="Malgun Gothic"/>
                <a:ea typeface="+mn-lt"/>
              </a:rPr>
              <a:t>Port : 3306</a:t>
            </a:r>
            <a:endParaRPr lang="en-US" altLang="ko-KR" dirty="0">
              <a:ea typeface="+mn-lt"/>
              <a:cs typeface="+mn-lt"/>
            </a:endParaRPr>
          </a:p>
          <a:p>
            <a:pPr lvl="1"/>
            <a:r>
              <a:rPr lang="en-US" altLang="ko-KR" dirty="0">
                <a:latin typeface="Malgun Gothic"/>
                <a:ea typeface="맑은 고딕"/>
              </a:rPr>
              <a:t>DB : study</a:t>
            </a:r>
          </a:p>
          <a:p>
            <a:pPr lvl="1"/>
            <a:r>
              <a:rPr lang="en-US" altLang="ko-KR" dirty="0">
                <a:latin typeface="Malgun Gothic"/>
                <a:ea typeface="맑은 고딕"/>
              </a:rPr>
              <a:t>ID / PW : </a:t>
            </a:r>
            <a:r>
              <a:rPr lang="en-US" altLang="ko-KR" dirty="0" err="1">
                <a:latin typeface="Malgun Gothic"/>
                <a:ea typeface="맑은 고딕"/>
              </a:rPr>
              <a:t>sds</a:t>
            </a:r>
            <a:r>
              <a:rPr lang="en-US" altLang="ko-KR" dirty="0">
                <a:latin typeface="Malgun Gothic"/>
                <a:ea typeface="맑은 고딕"/>
              </a:rPr>
              <a:t> / sds123#</a:t>
            </a:r>
          </a:p>
          <a:p>
            <a:endParaRPr lang="ko-KR" altLang="en-US" dirty="0">
              <a:latin typeface="맑은 고딕" panose="020F0502020204030204"/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 클라이언트 툴</a:t>
            </a:r>
          </a:p>
          <a:p>
            <a:pPr lvl="1"/>
            <a:r>
              <a:rPr lang="ko-KR" altLang="en-US" err="1">
                <a:ea typeface="맑은 고딕"/>
              </a:rPr>
              <a:t>HeidiSQL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MySQL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Workbench</a:t>
            </a:r>
            <a:endParaRPr lang="ko-KR" altLang="en-US">
              <a:ea typeface="맑은 고딕"/>
            </a:endParaRPr>
          </a:p>
          <a:p>
            <a:pPr lvl="2"/>
            <a:r>
              <a:rPr lang="ko-KR" dirty="0">
                <a:ea typeface="+mn-lt"/>
                <a:cs typeface="+mn-lt"/>
                <a:hlinkClick r:id="rId2"/>
              </a:rPr>
              <a:t>https://visualstudio.microsoft.com/ko/downloads/</a:t>
            </a:r>
            <a:r>
              <a:rPr lang="ko-KR" altLang="en-US" dirty="0">
                <a:ea typeface="+mn-lt"/>
                <a:cs typeface="+mn-lt"/>
              </a:rPr>
              <a:t> 에서 </a:t>
            </a:r>
            <a:r>
              <a:rPr lang="ko-KR" altLang="en-US" err="1">
                <a:ea typeface="+mn-lt"/>
                <a:cs typeface="+mn-lt"/>
              </a:rPr>
              <a:t>visual</a:t>
            </a:r>
            <a:r>
              <a:rPr lang="ko-KR" altLang="en-US" dirty="0">
                <a:ea typeface="+mn-lt"/>
                <a:cs typeface="+mn-lt"/>
              </a:rPr>
              <a:t> c++ 2019 </a:t>
            </a:r>
            <a:r>
              <a:rPr lang="ko-KR" altLang="en-US" err="1">
                <a:ea typeface="+mn-lt"/>
                <a:cs typeface="+mn-lt"/>
              </a:rPr>
              <a:t>재배포</a:t>
            </a:r>
            <a:r>
              <a:rPr lang="ko-KR" altLang="en-US" dirty="0">
                <a:ea typeface="+mn-lt"/>
                <a:cs typeface="+mn-lt"/>
              </a:rPr>
              <a:t> 설치 필요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DBeaver</a:t>
            </a: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0710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멘토링 1주차</vt:lpstr>
      <vt:lpstr>DB1 #1</vt:lpstr>
      <vt:lpstr>DB #2</vt:lpstr>
      <vt:lpstr>생활코딩 및 기타 BreakTime</vt:lpstr>
      <vt:lpstr>DB #3</vt:lpstr>
      <vt:lpstr>DB #4</vt:lpstr>
      <vt:lpstr>마무리 </vt:lpstr>
      <vt:lpstr>참고</vt:lpstr>
      <vt:lpstr>MySQL 사용 할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579</cp:revision>
  <dcterms:created xsi:type="dcterms:W3CDTF">2020-07-06T13:40:37Z</dcterms:created>
  <dcterms:modified xsi:type="dcterms:W3CDTF">2020-07-08T14:31:31Z</dcterms:modified>
</cp:coreProperties>
</file>