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A3AC01-1705-46F1-96CB-872D14088BDC}" v="1638" dt="2020-07-13T14:46:57.820"/>
    <p1510:client id="{CE8BF010-3B9C-DE5C-45A5-4E1480F02518}" v="47" dt="2020-07-15T12:35:53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DK" userId="S::newt@korea.ac.kr::8c1579d0-d4b2-460f-ad5b-72bed24a8fa3" providerId="AD" clId="Web-{CE8BF010-3B9C-DE5C-45A5-4E1480F02518}"/>
    <pc:docChg chg="modSld">
      <pc:chgData name="LeeDK" userId="S::newt@korea.ac.kr::8c1579d0-d4b2-460f-ad5b-72bed24a8fa3" providerId="AD" clId="Web-{CE8BF010-3B9C-DE5C-45A5-4E1480F02518}" dt="2020-07-15T12:35:53.056" v="46" actId="20577"/>
      <pc:docMkLst>
        <pc:docMk/>
      </pc:docMkLst>
      <pc:sldChg chg="modSp">
        <pc:chgData name="LeeDK" userId="S::newt@korea.ac.kr::8c1579d0-d4b2-460f-ad5b-72bed24a8fa3" providerId="AD" clId="Web-{CE8BF010-3B9C-DE5C-45A5-4E1480F02518}" dt="2020-07-15T12:35:53.056" v="45" actId="20577"/>
        <pc:sldMkLst>
          <pc:docMk/>
          <pc:sldMk cId="1648166172" sldId="260"/>
        </pc:sldMkLst>
        <pc:spChg chg="mod">
          <ac:chgData name="LeeDK" userId="S::newt@korea.ac.kr::8c1579d0-d4b2-460f-ad5b-72bed24a8fa3" providerId="AD" clId="Web-{CE8BF010-3B9C-DE5C-45A5-4E1480F02518}" dt="2020-07-15T12:35:53.056" v="45" actId="20577"/>
          <ac:spMkLst>
            <pc:docMk/>
            <pc:sldMk cId="1648166172" sldId="260"/>
            <ac:spMk id="3" creationId="{EAEED56B-6C8B-4CB9-BAAF-F4590A799C1D}"/>
          </ac:spMkLst>
        </pc:spChg>
      </pc:sldChg>
    </pc:docChg>
  </pc:docChgLst>
  <pc:docChgLst>
    <pc:chgData name="LeeDK" userId="S::newt@korea.ac.kr::8c1579d0-d4b2-460f-ad5b-72bed24a8fa3" providerId="AD" clId="Web-{7AA3AC01-1705-46F1-96CB-872D14088BDC}"/>
    <pc:docChg chg="addSld modSld">
      <pc:chgData name="LeeDK" userId="S::newt@korea.ac.kr::8c1579d0-d4b2-460f-ad5b-72bed24a8fa3" providerId="AD" clId="Web-{7AA3AC01-1705-46F1-96CB-872D14088BDC}" dt="2020-07-13T14:46:57.820" v="1622" actId="1076"/>
      <pc:docMkLst>
        <pc:docMk/>
      </pc:docMkLst>
      <pc:sldChg chg="modSp">
        <pc:chgData name="LeeDK" userId="S::newt@korea.ac.kr::8c1579d0-d4b2-460f-ad5b-72bed24a8fa3" providerId="AD" clId="Web-{7AA3AC01-1705-46F1-96CB-872D14088BDC}" dt="2020-07-13T12:49:30.878" v="13" actId="20577"/>
        <pc:sldMkLst>
          <pc:docMk/>
          <pc:sldMk cId="3569210928" sldId="256"/>
        </pc:sldMkLst>
        <pc:spChg chg="mod">
          <ac:chgData name="LeeDK" userId="S::newt@korea.ac.kr::8c1579d0-d4b2-460f-ad5b-72bed24a8fa3" providerId="AD" clId="Web-{7AA3AC01-1705-46F1-96CB-872D14088BDC}" dt="2020-07-13T12:49:25.487" v="10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LeeDK" userId="S::newt@korea.ac.kr::8c1579d0-d4b2-460f-ad5b-72bed24a8fa3" providerId="AD" clId="Web-{7AA3AC01-1705-46F1-96CB-872D14088BDC}" dt="2020-07-13T12:49:30.878" v="13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LeeDK" userId="S::newt@korea.ac.kr::8c1579d0-d4b2-460f-ad5b-72bed24a8fa3" providerId="AD" clId="Web-{7AA3AC01-1705-46F1-96CB-872D14088BDC}" dt="2020-07-13T12:52:29.612" v="415" actId="20577"/>
        <pc:sldMkLst>
          <pc:docMk/>
          <pc:sldMk cId="3332348000" sldId="257"/>
        </pc:sldMkLst>
        <pc:spChg chg="mod">
          <ac:chgData name="LeeDK" userId="S::newt@korea.ac.kr::8c1579d0-d4b2-460f-ad5b-72bed24a8fa3" providerId="AD" clId="Web-{7AA3AC01-1705-46F1-96CB-872D14088BDC}" dt="2020-07-13T12:49:38.129" v="23" actId="20577"/>
          <ac:spMkLst>
            <pc:docMk/>
            <pc:sldMk cId="3332348000" sldId="257"/>
            <ac:spMk id="2" creationId="{4B715B47-2BDA-451B-9E1F-88952E8F3E63}"/>
          </ac:spMkLst>
        </pc:spChg>
        <pc:spChg chg="mod">
          <ac:chgData name="LeeDK" userId="S::newt@korea.ac.kr::8c1579d0-d4b2-460f-ad5b-72bed24a8fa3" providerId="AD" clId="Web-{7AA3AC01-1705-46F1-96CB-872D14088BDC}" dt="2020-07-13T12:52:29.612" v="415" actId="20577"/>
          <ac:spMkLst>
            <pc:docMk/>
            <pc:sldMk cId="3332348000" sldId="257"/>
            <ac:spMk id="3" creationId="{41AEE9D0-5B30-4AAA-A036-AB158240CF95}"/>
          </ac:spMkLst>
        </pc:spChg>
      </pc:sldChg>
      <pc:sldChg chg="modSp new">
        <pc:chgData name="LeeDK" userId="S::newt@korea.ac.kr::8c1579d0-d4b2-460f-ad5b-72bed24a8fa3" providerId="AD" clId="Web-{7AA3AC01-1705-46F1-96CB-872D14088BDC}" dt="2020-07-13T13:38:23.769" v="1309" actId="20577"/>
        <pc:sldMkLst>
          <pc:docMk/>
          <pc:sldMk cId="2696552576" sldId="258"/>
        </pc:sldMkLst>
        <pc:spChg chg="mod">
          <ac:chgData name="LeeDK" userId="S::newt@korea.ac.kr::8c1579d0-d4b2-460f-ad5b-72bed24a8fa3" providerId="AD" clId="Web-{7AA3AC01-1705-46F1-96CB-872D14088BDC}" dt="2020-07-13T12:52:38.176" v="429" actId="20577"/>
          <ac:spMkLst>
            <pc:docMk/>
            <pc:sldMk cId="2696552576" sldId="258"/>
            <ac:spMk id="2" creationId="{252E62CA-9E0C-4DFD-9B95-521DD5043281}"/>
          </ac:spMkLst>
        </pc:spChg>
        <pc:spChg chg="mod">
          <ac:chgData name="LeeDK" userId="S::newt@korea.ac.kr::8c1579d0-d4b2-460f-ad5b-72bed24a8fa3" providerId="AD" clId="Web-{7AA3AC01-1705-46F1-96CB-872D14088BDC}" dt="2020-07-13T13:38:23.769" v="1309" actId="20577"/>
          <ac:spMkLst>
            <pc:docMk/>
            <pc:sldMk cId="2696552576" sldId="258"/>
            <ac:spMk id="3" creationId="{76F6073B-D914-47CE-9672-752D9FDDB790}"/>
          </ac:spMkLst>
        </pc:spChg>
      </pc:sldChg>
      <pc:sldChg chg="modSp new">
        <pc:chgData name="LeeDK" userId="S::newt@korea.ac.kr::8c1579d0-d4b2-460f-ad5b-72bed24a8fa3" providerId="AD" clId="Web-{7AA3AC01-1705-46F1-96CB-872D14088BDC}" dt="2020-07-13T14:46:57.820" v="1622" actId="1076"/>
        <pc:sldMkLst>
          <pc:docMk/>
          <pc:sldMk cId="272234819" sldId="259"/>
        </pc:sldMkLst>
        <pc:spChg chg="mod">
          <ac:chgData name="LeeDK" userId="S::newt@korea.ac.kr::8c1579d0-d4b2-460f-ad5b-72bed24a8fa3" providerId="AD" clId="Web-{7AA3AC01-1705-46F1-96CB-872D14088BDC}" dt="2020-07-13T12:52:46.442" v="436" actId="20577"/>
          <ac:spMkLst>
            <pc:docMk/>
            <pc:sldMk cId="272234819" sldId="259"/>
            <ac:spMk id="2" creationId="{9E1003CB-9BBE-4B58-9A25-F4C9F20A020D}"/>
          </ac:spMkLst>
        </pc:spChg>
        <pc:spChg chg="mod">
          <ac:chgData name="LeeDK" userId="S::newt@korea.ac.kr::8c1579d0-d4b2-460f-ad5b-72bed24a8fa3" providerId="AD" clId="Web-{7AA3AC01-1705-46F1-96CB-872D14088BDC}" dt="2020-07-13T14:46:57.820" v="1622" actId="1076"/>
          <ac:spMkLst>
            <pc:docMk/>
            <pc:sldMk cId="272234819" sldId="259"/>
            <ac:spMk id="3" creationId="{DA610E44-225A-432B-AA70-F357DC15AC2B}"/>
          </ac:spMkLst>
        </pc:spChg>
      </pc:sldChg>
      <pc:sldChg chg="modSp new">
        <pc:chgData name="LeeDK" userId="S::newt@korea.ac.kr::8c1579d0-d4b2-460f-ad5b-72bed24a8fa3" providerId="AD" clId="Web-{7AA3AC01-1705-46F1-96CB-872D14088BDC}" dt="2020-07-13T13:54:15.006" v="1441" actId="20577"/>
        <pc:sldMkLst>
          <pc:docMk/>
          <pc:sldMk cId="1648166172" sldId="260"/>
        </pc:sldMkLst>
        <pc:spChg chg="mod">
          <ac:chgData name="LeeDK" userId="S::newt@korea.ac.kr::8c1579d0-d4b2-460f-ad5b-72bed24a8fa3" providerId="AD" clId="Web-{7AA3AC01-1705-46F1-96CB-872D14088BDC}" dt="2020-07-13T12:52:55.818" v="442" actId="20577"/>
          <ac:spMkLst>
            <pc:docMk/>
            <pc:sldMk cId="1648166172" sldId="260"/>
            <ac:spMk id="2" creationId="{8CE5E28C-0375-49BD-905E-CBC851A42DB6}"/>
          </ac:spMkLst>
        </pc:spChg>
        <pc:spChg chg="mod">
          <ac:chgData name="LeeDK" userId="S::newt@korea.ac.kr::8c1579d0-d4b2-460f-ad5b-72bed24a8fa3" providerId="AD" clId="Web-{7AA3AC01-1705-46F1-96CB-872D14088BDC}" dt="2020-07-13T13:54:15.006" v="1441" actId="20577"/>
          <ac:spMkLst>
            <pc:docMk/>
            <pc:sldMk cId="1648166172" sldId="260"/>
            <ac:spMk id="3" creationId="{EAEED56B-6C8B-4CB9-BAAF-F4590A799C1D}"/>
          </ac:spMkLst>
        </pc:spChg>
      </pc:sldChg>
      <pc:sldChg chg="modSp new">
        <pc:chgData name="LeeDK" userId="S::newt@korea.ac.kr::8c1579d0-d4b2-460f-ad5b-72bed24a8fa3" providerId="AD" clId="Web-{7AA3AC01-1705-46F1-96CB-872D14088BDC}" dt="2020-07-13T13:55:50.342" v="1572" actId="20577"/>
        <pc:sldMkLst>
          <pc:docMk/>
          <pc:sldMk cId="1828806365" sldId="261"/>
        </pc:sldMkLst>
        <pc:spChg chg="mod">
          <ac:chgData name="LeeDK" userId="S::newt@korea.ac.kr::8c1579d0-d4b2-460f-ad5b-72bed24a8fa3" providerId="AD" clId="Web-{7AA3AC01-1705-46F1-96CB-872D14088BDC}" dt="2020-07-13T13:54:45.149" v="1462" actId="20577"/>
          <ac:spMkLst>
            <pc:docMk/>
            <pc:sldMk cId="1828806365" sldId="261"/>
            <ac:spMk id="2" creationId="{691CAB5D-29E6-4A61-9867-E3E5B0E6C489}"/>
          </ac:spMkLst>
        </pc:spChg>
        <pc:spChg chg="mod">
          <ac:chgData name="LeeDK" userId="S::newt@korea.ac.kr::8c1579d0-d4b2-460f-ad5b-72bed24a8fa3" providerId="AD" clId="Web-{7AA3AC01-1705-46F1-96CB-872D14088BDC}" dt="2020-07-13T13:55:50.342" v="1572" actId="20577"/>
          <ac:spMkLst>
            <pc:docMk/>
            <pc:sldMk cId="1828806365" sldId="261"/>
            <ac:spMk id="3" creationId="{216B8DD5-A7DB-409F-B768-16AED0DBF5AB}"/>
          </ac:spMkLst>
        </pc:spChg>
      </pc:sldChg>
      <pc:sldChg chg="modSp new">
        <pc:chgData name="LeeDK" userId="S::newt@korea.ac.kr::8c1579d0-d4b2-460f-ad5b-72bed24a8fa3" providerId="AD" clId="Web-{7AA3AC01-1705-46F1-96CB-872D14088BDC}" dt="2020-07-13T13:36:41.072" v="1305" actId="20577"/>
        <pc:sldMkLst>
          <pc:docMk/>
          <pc:sldMk cId="3703354099" sldId="262"/>
        </pc:sldMkLst>
        <pc:spChg chg="mod">
          <ac:chgData name="LeeDK" userId="S::newt@korea.ac.kr::8c1579d0-d4b2-460f-ad5b-72bed24a8fa3" providerId="AD" clId="Web-{7AA3AC01-1705-46F1-96CB-872D14088BDC}" dt="2020-07-13T13:36:41.072" v="1305" actId="20577"/>
          <ac:spMkLst>
            <pc:docMk/>
            <pc:sldMk cId="3703354099" sldId="262"/>
            <ac:spMk id="2" creationId="{96C38400-5138-47DC-8265-60A7726659CA}"/>
          </ac:spMkLst>
        </pc:spChg>
        <pc:spChg chg="mod">
          <ac:chgData name="LeeDK" userId="S::newt@korea.ac.kr::8c1579d0-d4b2-460f-ad5b-72bed24a8fa3" providerId="AD" clId="Web-{7AA3AC01-1705-46F1-96CB-872D14088BDC}" dt="2020-07-13T13:34:23.373" v="1280" actId="20577"/>
          <ac:spMkLst>
            <pc:docMk/>
            <pc:sldMk cId="3703354099" sldId="262"/>
            <ac:spMk id="3" creationId="{0EB6706C-19BA-48D6-9A1E-D1C83DA66A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tutorials.org/course/316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un-coding.org/mongodb_basic1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멘토링 2주차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이대광</a:t>
            </a:r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15B47-2BDA-451B-9E1F-88952E8F3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근황토크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AEE9D0-5B30-4AAA-A036-AB158240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한 주간 어떻게 지내셨나요?</a:t>
            </a:r>
          </a:p>
          <a:p>
            <a:r>
              <a:rPr lang="ko-KR" altLang="en-US" dirty="0">
                <a:ea typeface="맑은 고딕"/>
              </a:rPr>
              <a:t>저의 근황은요</a:t>
            </a:r>
          </a:p>
          <a:p>
            <a:pPr lvl="1"/>
            <a:r>
              <a:rPr lang="ko-KR" altLang="en-US" dirty="0">
                <a:ea typeface="맑은 고딕"/>
              </a:rPr>
              <a:t>업무</a:t>
            </a:r>
          </a:p>
          <a:p>
            <a:pPr lvl="2"/>
            <a:r>
              <a:rPr lang="ko-KR" altLang="en-US" dirty="0" err="1">
                <a:ea typeface="맑은 고딕"/>
              </a:rPr>
              <a:t>챗봇</a:t>
            </a:r>
            <a:r>
              <a:rPr lang="ko-KR" altLang="en-US" dirty="0">
                <a:ea typeface="맑은 고딕"/>
              </a:rPr>
              <a:t> 솔루션 포탈 서비스 개발 진행중</a:t>
            </a:r>
          </a:p>
          <a:p>
            <a:pPr lvl="3"/>
            <a:r>
              <a:rPr lang="ko-KR" altLang="en-US" dirty="0" err="1">
                <a:ea typeface="맑은 고딕"/>
              </a:rPr>
              <a:t>Front-end</a:t>
            </a:r>
            <a:r>
              <a:rPr lang="ko-KR" altLang="en-US" dirty="0">
                <a:ea typeface="맑은 고딕"/>
              </a:rPr>
              <a:t> 개발 (</a:t>
            </a:r>
            <a:r>
              <a:rPr lang="ko-KR" altLang="en-US" dirty="0" err="1">
                <a:ea typeface="맑은 고딕"/>
              </a:rPr>
              <a:t>NodeJS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React</a:t>
            </a:r>
            <a:r>
              <a:rPr lang="ko-KR" altLang="en-US" dirty="0">
                <a:ea typeface="맑은 고딕"/>
              </a:rPr>
              <a:t>)</a:t>
            </a:r>
          </a:p>
          <a:p>
            <a:pPr lvl="4"/>
            <a:r>
              <a:rPr lang="ko-KR" altLang="en-US" dirty="0" err="1">
                <a:ea typeface="맑은 고딕"/>
              </a:rPr>
              <a:t>React</a:t>
            </a:r>
            <a:r>
              <a:rPr lang="ko-KR" altLang="en-US" dirty="0">
                <a:ea typeface="맑은 고딕"/>
              </a:rPr>
              <a:t> 처음 </a:t>
            </a:r>
          </a:p>
          <a:p>
            <a:pPr lvl="4"/>
            <a:r>
              <a:rPr lang="ko-KR" altLang="en-US" dirty="0">
                <a:ea typeface="맑은 고딕"/>
              </a:rPr>
              <a:t>CSS 고통</a:t>
            </a:r>
          </a:p>
          <a:p>
            <a:pPr lvl="3"/>
            <a:r>
              <a:rPr lang="ko-KR" altLang="en-US" dirty="0" err="1">
                <a:ea typeface="맑은 고딕"/>
              </a:rPr>
              <a:t>Back-end</a:t>
            </a:r>
            <a:r>
              <a:rPr lang="ko-KR" altLang="en-US" dirty="0">
                <a:ea typeface="맑은 고딕"/>
              </a:rPr>
              <a:t> (JAVA </a:t>
            </a:r>
            <a:r>
              <a:rPr lang="ko-KR" altLang="en-US" dirty="0" err="1">
                <a:ea typeface="맑은 고딕"/>
              </a:rPr>
              <a:t>Spring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Boot</a:t>
            </a:r>
            <a:r>
              <a:rPr lang="ko-KR" altLang="en-US" dirty="0">
                <a:ea typeface="맑은 고딕"/>
              </a:rPr>
              <a:t>)</a:t>
            </a:r>
          </a:p>
          <a:p>
            <a:pPr lvl="4"/>
            <a:r>
              <a:rPr lang="ko-KR" altLang="en-US" dirty="0">
                <a:ea typeface="맑은 고딕"/>
              </a:rPr>
              <a:t>REST-API 개발</a:t>
            </a:r>
          </a:p>
          <a:p>
            <a:pPr lvl="1"/>
            <a:r>
              <a:rPr lang="ko-KR" altLang="en-US" dirty="0">
                <a:ea typeface="맑은 고딕"/>
              </a:rPr>
              <a:t>종합검진</a:t>
            </a:r>
          </a:p>
          <a:p>
            <a:pPr lvl="2"/>
            <a:r>
              <a:rPr lang="ko-KR" altLang="en-US" dirty="0">
                <a:ea typeface="맑은 고딕"/>
              </a:rPr>
              <a:t>체중감량 그러나 ….</a:t>
            </a:r>
          </a:p>
        </p:txBody>
      </p:sp>
    </p:spTree>
    <p:extLst>
      <p:ext uri="{BB962C8B-B14F-4D97-AF65-F5344CB8AC3E}">
        <p14:creationId xmlns:p14="http://schemas.microsoft.com/office/powerpoint/2010/main" val="333234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E62CA-9E0C-4DFD-9B95-521DD504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수업 리뷰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6073B-D914-47CE-9672-752D9FDDB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  <a:hlinkClick r:id="rId2"/>
              </a:rPr>
              <a:t>https://opentutorials.org/course/3161</a:t>
            </a:r>
          </a:p>
          <a:p>
            <a:endParaRPr 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9655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003CB-9BBE-4B58-9A25-F4C9F20A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과제 확인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10E44-225A-432B-AA70-F357DC15A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173"/>
            <a:ext cx="10515600" cy="4883300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ko-KR" altLang="en-US">
                <a:ea typeface="맑은 고딕"/>
              </a:rPr>
              <a:t>화면으로 공유해주세요.</a:t>
            </a:r>
          </a:p>
          <a:p>
            <a:pPr marL="0" indent="0">
              <a:buNone/>
            </a:pPr>
            <a:r>
              <a:rPr lang="ko-KR">
                <a:ea typeface="+mn-lt"/>
                <a:cs typeface="+mn-lt"/>
              </a:rPr>
              <a:t>1. 생활코딩 Database2-MySQL 강의 시청 (계획보다는 진도를 좀 늘렸어요)</a:t>
            </a:r>
            <a:endParaRPr lang="ko-KR" alt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>
                <a:ea typeface="+mn-lt"/>
                <a:cs typeface="+mn-lt"/>
              </a:rPr>
              <a:t>  - 1강부터 8.2 테이블의 생성 까지 총 14 편</a:t>
            </a:r>
          </a:p>
          <a:p>
            <a:pPr marL="0" indent="0">
              <a:buNone/>
            </a:pPr>
            <a:endParaRPr lang="ko-KR"/>
          </a:p>
          <a:p>
            <a:pPr marL="0" indent="0">
              <a:buNone/>
            </a:pPr>
            <a:r>
              <a:rPr lang="ko-KR">
                <a:ea typeface="+mn-lt"/>
                <a:cs typeface="+mn-lt"/>
              </a:rPr>
              <a:t>2. 본인 PC 에 직접  MySQL 서버 설치 (windows 용)</a:t>
            </a:r>
          </a:p>
          <a:p>
            <a:pPr marL="0" indent="0">
              <a:buNone/>
            </a:pPr>
            <a:endParaRPr lang="ko-KR"/>
          </a:p>
          <a:p>
            <a:pPr marL="0" indent="0">
              <a:buNone/>
            </a:pPr>
            <a:r>
              <a:rPr lang="ko-KR">
                <a:ea typeface="+mn-lt"/>
                <a:cs typeface="+mn-lt"/>
              </a:rPr>
              <a:t>3. MySQL 에 사용자 추가 </a:t>
            </a:r>
          </a:p>
          <a:p>
            <a:pPr marL="0" indent="0">
              <a:buNone/>
            </a:pPr>
            <a:r>
              <a:rPr lang="ko-KR">
                <a:ea typeface="+mn-lt"/>
                <a:cs typeface="+mn-lt"/>
              </a:rPr>
              <a:t>  - ID : test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/ </a:t>
            </a:r>
            <a:r>
              <a:rPr lang="ko-KR">
                <a:ea typeface="+mn-lt"/>
                <a:cs typeface="+mn-lt"/>
              </a:rPr>
              <a:t>PW : test123#</a:t>
            </a:r>
          </a:p>
          <a:p>
            <a:pPr marL="0" indent="0">
              <a:buNone/>
            </a:pPr>
            <a:endParaRPr lang="ko-KR"/>
          </a:p>
          <a:p>
            <a:pPr marL="0" indent="0">
              <a:buNone/>
            </a:pPr>
            <a:r>
              <a:rPr lang="ko-KR">
                <a:ea typeface="+mn-lt"/>
                <a:cs typeface="+mn-lt"/>
              </a:rPr>
              <a:t>4. mystudy 라는 DB (스키마) 생성 하고 default 스키마로 사용</a:t>
            </a:r>
          </a:p>
          <a:p>
            <a:pPr marL="0" indent="0">
              <a:buNone/>
            </a:pPr>
            <a:endParaRPr lang="ko-KR"/>
          </a:p>
          <a:p>
            <a:pPr marL="0" indent="0">
              <a:buNone/>
            </a:pPr>
            <a:r>
              <a:rPr lang="ko-KR">
                <a:ea typeface="+mn-lt"/>
                <a:cs typeface="+mn-lt"/>
              </a:rPr>
              <a:t>5. mystudy 라는 DB (스키마) 에 student 라는 테이블 생성</a:t>
            </a:r>
          </a:p>
          <a:p>
            <a:pPr marL="0" indent="0">
              <a:buNone/>
            </a:pPr>
            <a:r>
              <a:rPr lang="ko-KR">
                <a:ea typeface="+mn-lt"/>
                <a:cs typeface="+mn-lt"/>
              </a:rPr>
              <a:t>  - 컬럼 </a:t>
            </a:r>
          </a:p>
          <a:p>
            <a:pPr marL="0" indent="0">
              <a:buNone/>
            </a:pPr>
            <a:r>
              <a:rPr lang="ko-KR">
                <a:ea typeface="+mn-lt"/>
                <a:cs typeface="+mn-lt"/>
              </a:rPr>
              <a:t>    1) student_id : 8자리 정수 숫자형, NULL 금지, PK, 자동증가</a:t>
            </a:r>
          </a:p>
          <a:p>
            <a:pPr marL="0" indent="0">
              <a:buNone/>
            </a:pPr>
            <a:r>
              <a:rPr lang="ko-KR">
                <a:ea typeface="+mn-lt"/>
                <a:cs typeface="+mn-lt"/>
              </a:rPr>
              <a:t>    2) name : 20자리 문자열, NULL 금지 </a:t>
            </a:r>
          </a:p>
          <a:p>
            <a:pPr marL="0" indent="0">
              <a:buNone/>
            </a:pPr>
            <a:r>
              <a:rPr lang="ko-KR">
                <a:ea typeface="+mn-lt"/>
                <a:cs typeface="+mn-lt"/>
              </a:rPr>
              <a:t>    3) age : 4자리 정수형, NULL 허용</a:t>
            </a:r>
          </a:p>
          <a:p>
            <a:pPr marL="0" indent="0">
              <a:buNone/>
            </a:pPr>
            <a:r>
              <a:rPr lang="ko-KR">
                <a:ea typeface="+mn-lt"/>
                <a:cs typeface="+mn-lt"/>
              </a:rPr>
              <a:t>    4) birthday : 날짜형, NULL 허용</a:t>
            </a:r>
          </a:p>
        </p:txBody>
      </p:sp>
    </p:spTree>
    <p:extLst>
      <p:ext uri="{BB962C8B-B14F-4D97-AF65-F5344CB8AC3E}">
        <p14:creationId xmlns:p14="http://schemas.microsoft.com/office/powerpoint/2010/main" val="27223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5E28C-0375-49BD-905E-CBC851A4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Q</a:t>
            </a:r>
            <a:r>
              <a:rPr lang="ko-KR" altLang="en-US" dirty="0">
                <a:ea typeface="맑은 고딕"/>
              </a:rPr>
              <a:t> &amp; </a:t>
            </a:r>
            <a:r>
              <a:rPr lang="ko-KR" altLang="en-US" dirty="0" err="1">
                <a:ea typeface="맑은 고딕"/>
              </a:rPr>
              <a:t>A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ED56B-6C8B-4CB9-BAAF-F4590A799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>
                <a:ea typeface="맑은 고딕"/>
              </a:rPr>
              <a:t>더 알아보고 싶으신 것 궁금증 등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지난번에 나왔던 이야기들</a:t>
            </a:r>
          </a:p>
          <a:p>
            <a:pPr lvl="1"/>
            <a:r>
              <a:rPr lang="ko-KR" altLang="en-US" dirty="0">
                <a:ea typeface="맑은 고딕"/>
              </a:rPr>
              <a:t>클라우드 (AWS, </a:t>
            </a:r>
            <a:r>
              <a:rPr lang="ko-KR" altLang="en-US" dirty="0" err="1">
                <a:ea typeface="맑은 고딕"/>
              </a:rPr>
              <a:t>Azure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GCP등</a:t>
            </a:r>
            <a:r>
              <a:rPr lang="ko-KR" altLang="en-US" dirty="0">
                <a:ea typeface="맑은 고딕"/>
              </a:rPr>
              <a:t>)</a:t>
            </a:r>
          </a:p>
          <a:p>
            <a:pPr lvl="1"/>
            <a:r>
              <a:rPr lang="ko-KR" altLang="en-US" dirty="0" err="1">
                <a:ea typeface="맑은 고딕"/>
              </a:rPr>
              <a:t>Git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 err="1">
                <a:ea typeface="맑은 고딕"/>
              </a:rPr>
              <a:t>Github</a:t>
            </a:r>
            <a:r>
              <a:rPr lang="ko-KR" altLang="en-US" dirty="0">
                <a:ea typeface="맑은 고딕"/>
              </a:rPr>
              <a:t> 블로그</a:t>
            </a:r>
          </a:p>
          <a:p>
            <a:pPr lvl="1"/>
            <a:r>
              <a:rPr lang="ko-KR" altLang="en-US" dirty="0">
                <a:ea typeface="맑은 고딕"/>
              </a:rPr>
              <a:t>NLP 등</a:t>
            </a: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 err="1">
                <a:ea typeface="맑은 고딕"/>
              </a:rPr>
              <a:t>Git</a:t>
            </a:r>
            <a:r>
              <a:rPr lang="ko-KR" altLang="en-US" dirty="0">
                <a:ea typeface="맑은 고딕"/>
              </a:rPr>
              <a:t> 과 </a:t>
            </a:r>
            <a:r>
              <a:rPr lang="ko-KR" altLang="en-US" dirty="0" err="1">
                <a:ea typeface="맑은 고딕"/>
              </a:rPr>
              <a:t>Github</a:t>
            </a:r>
            <a:r>
              <a:rPr lang="ko-KR" altLang="en-US" dirty="0">
                <a:ea typeface="맑은 고딕"/>
              </a:rPr>
              <a:t> 블로그</a:t>
            </a:r>
          </a:p>
          <a:p>
            <a:pPr marL="457200" lvl="1" indent="0">
              <a:buNone/>
            </a:pP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4816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CAB5D-29E6-4A61-9867-E3E5B0E6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81"/>
            <a:ext cx="10515600" cy="132556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RDB </a:t>
            </a:r>
            <a:r>
              <a:rPr lang="ko-KR" altLang="en-US" dirty="0" err="1">
                <a:ea typeface="맑은 고딕"/>
              </a:rPr>
              <a:t>vs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NoSQL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Hadoop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B8DD5-A7DB-409F-B768-16AED0DBF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6"/>
            <a:ext cx="10515600" cy="5099225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ko-KR" altLang="en-US" dirty="0">
                <a:ea typeface="맑은 고딕"/>
              </a:rPr>
              <a:t>RDB 장단점 (테이블 데이터)</a:t>
            </a:r>
          </a:p>
          <a:p>
            <a:pPr lvl="1"/>
            <a:r>
              <a:rPr lang="ko-KR" altLang="en-US" dirty="0">
                <a:ea typeface="맑은 고딕"/>
              </a:rPr>
              <a:t>비즈니스 데이터</a:t>
            </a:r>
          </a:p>
          <a:p>
            <a:pPr lvl="1"/>
            <a:r>
              <a:rPr lang="ko-KR" altLang="en-US" dirty="0">
                <a:ea typeface="맑은 고딕"/>
              </a:rPr>
              <a:t>용량 대비 비용 비쌈</a:t>
            </a:r>
          </a:p>
          <a:p>
            <a:pPr lvl="1"/>
            <a:r>
              <a:rPr lang="ko-KR" altLang="en-US" dirty="0" err="1">
                <a:ea typeface="맑은 고딕"/>
              </a:rPr>
              <a:t>NoSQL</a:t>
            </a:r>
            <a:r>
              <a:rPr lang="ko-KR" altLang="en-US" dirty="0">
                <a:ea typeface="맑은 고딕"/>
              </a:rPr>
              <a:t> 대비 데이터 보안 강점</a:t>
            </a:r>
          </a:p>
          <a:p>
            <a:pPr lvl="1"/>
            <a:r>
              <a:rPr lang="ko-KR" altLang="en-US" dirty="0">
                <a:ea typeface="맑은 고딕"/>
              </a:rPr>
              <a:t>복잡한 쿼리 가능</a:t>
            </a:r>
          </a:p>
          <a:p>
            <a:pPr lvl="1"/>
            <a:r>
              <a:rPr lang="ko-KR" altLang="en-US" dirty="0">
                <a:ea typeface="맑은 고딕"/>
              </a:rPr>
              <a:t>역사와 전통이 있어 툴이나 레퍼런스가 많음,</a:t>
            </a:r>
          </a:p>
          <a:p>
            <a:pPr lvl="1"/>
            <a:r>
              <a:rPr lang="ko-KR" altLang="en-US" dirty="0">
                <a:ea typeface="맑은 고딕"/>
              </a:rPr>
              <a:t>엑셀 표, 테이블 등으로 이해하기 쉬움</a:t>
            </a:r>
          </a:p>
          <a:p>
            <a:pPr lvl="1"/>
            <a:r>
              <a:rPr lang="ko-KR" altLang="en-US" dirty="0">
                <a:ea typeface="맑은 고딕"/>
              </a:rPr>
              <a:t>데이터 타입 규격화 (정형화) 하기 좋음</a:t>
            </a:r>
          </a:p>
          <a:p>
            <a:pPr lvl="1"/>
            <a:r>
              <a:rPr lang="ko-KR" altLang="en-US" dirty="0">
                <a:ea typeface="맑은 고딕"/>
              </a:rPr>
              <a:t>트랜잭션 처리 장점이자 단점</a:t>
            </a:r>
          </a:p>
          <a:p>
            <a:pPr lvl="1"/>
            <a:r>
              <a:rPr lang="ko-KR" altLang="en-US" dirty="0">
                <a:ea typeface="맑은 고딕"/>
              </a:rPr>
              <a:t>JOIN 지원</a:t>
            </a:r>
          </a:p>
          <a:p>
            <a:pPr lvl="1"/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NoSQL</a:t>
            </a:r>
            <a:r>
              <a:rPr lang="ko-KR" altLang="en-US" dirty="0">
                <a:ea typeface="맑은 고딕"/>
              </a:rPr>
              <a:t> (키, </a:t>
            </a:r>
            <a:r>
              <a:rPr lang="ko-KR" altLang="en-US" dirty="0" err="1">
                <a:ea typeface="맑은 고딕"/>
              </a:rPr>
              <a:t>벨류</a:t>
            </a:r>
            <a:r>
              <a:rPr lang="ko-KR" altLang="en-US" dirty="0">
                <a:ea typeface="맑은 고딕"/>
              </a:rPr>
              <a:t>, JSON 형태 그냥 저장)</a:t>
            </a:r>
          </a:p>
          <a:p>
            <a:pPr lvl="1"/>
            <a:r>
              <a:rPr lang="ko-KR" altLang="en-US" dirty="0">
                <a:ea typeface="맑은 고딕"/>
              </a:rPr>
              <a:t>SNS, 블로그, 메신저 등 텍스트 데이터</a:t>
            </a:r>
          </a:p>
          <a:p>
            <a:pPr lvl="1"/>
            <a:r>
              <a:rPr lang="ko-KR" altLang="en-US" dirty="0">
                <a:ea typeface="맑은 고딕"/>
              </a:rPr>
              <a:t>용량 대비 비용 저렴</a:t>
            </a:r>
          </a:p>
          <a:p>
            <a:pPr lvl="1"/>
            <a:r>
              <a:rPr lang="ko-KR" altLang="en-US" dirty="0">
                <a:ea typeface="맑은 고딕"/>
              </a:rPr>
              <a:t>동시 접속이 좋다 (다중 이용자 다량 트랜잭션)</a:t>
            </a:r>
          </a:p>
          <a:p>
            <a:pPr lvl="1"/>
            <a:r>
              <a:rPr lang="ko-KR" altLang="en-US" dirty="0">
                <a:ea typeface="맑은 고딕"/>
              </a:rPr>
              <a:t>단순한 쿼리에 적합</a:t>
            </a:r>
          </a:p>
          <a:p>
            <a:pPr lvl="1"/>
            <a:r>
              <a:rPr lang="ko-KR" altLang="en-US" dirty="0">
                <a:ea typeface="맑은 고딕"/>
              </a:rPr>
              <a:t>트랜잭션 보 안됨</a:t>
            </a:r>
          </a:p>
          <a:p>
            <a:pPr lvl="1"/>
            <a:r>
              <a:rPr lang="ko-KR" altLang="en-US" dirty="0">
                <a:ea typeface="맑은 고딕"/>
              </a:rPr>
              <a:t>JOIN 불가 -&gt; 어플리케이션 단에서 처리</a:t>
            </a:r>
          </a:p>
          <a:p>
            <a:pPr lvl="1"/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Hadoop</a:t>
            </a:r>
            <a:r>
              <a:rPr lang="ko-KR" altLang="en-US" dirty="0">
                <a:ea typeface="맑은 고딕"/>
              </a:rPr>
              <a:t> (분산파일시스템 + </a:t>
            </a:r>
            <a:r>
              <a:rPr lang="ko-KR" altLang="en-US" dirty="0" err="1">
                <a:ea typeface="맑은 고딕"/>
              </a:rPr>
              <a:t>맵리듀스</a:t>
            </a:r>
            <a:r>
              <a:rPr lang="ko-KR" altLang="en-US" dirty="0">
                <a:ea typeface="맑은 고딕"/>
              </a:rPr>
              <a:t>)</a:t>
            </a:r>
          </a:p>
          <a:p>
            <a:pPr lvl="1"/>
            <a:r>
              <a:rPr lang="ko-KR" altLang="en-US" dirty="0">
                <a:ea typeface="맑은 고딕"/>
              </a:rPr>
              <a:t>데이터 </a:t>
            </a:r>
            <a:r>
              <a:rPr lang="ko-KR" altLang="en-US" dirty="0" err="1">
                <a:ea typeface="맑은 고딕"/>
              </a:rPr>
              <a:t>아카이빙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로그성</a:t>
            </a:r>
            <a:r>
              <a:rPr lang="ko-KR" altLang="en-US" dirty="0">
                <a:ea typeface="맑은 고딕"/>
              </a:rPr>
              <a:t> 자료 (의미가 크지는 않지만 </a:t>
            </a:r>
            <a:r>
              <a:rPr lang="ko-KR" altLang="en-US" dirty="0" err="1">
                <a:ea typeface="맑은 고딕"/>
              </a:rPr>
              <a:t>데이터량이</a:t>
            </a:r>
            <a:r>
              <a:rPr lang="ko-KR" altLang="en-US" dirty="0">
                <a:ea typeface="맑은 고딕"/>
              </a:rPr>
              <a:t> 많음)</a:t>
            </a:r>
          </a:p>
          <a:p>
            <a:pPr lvl="1"/>
            <a:r>
              <a:rPr lang="ko-KR" altLang="en-US">
                <a:ea typeface="맑은 고딕"/>
              </a:rPr>
              <a:t>DB 라기보다는 프레임워크 개념으로 이해 (RDB 나 NOSQL 을 연동할 수 있음)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82880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38400-5138-47DC-8265-60A77266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NoSQL</a:t>
            </a:r>
            <a:r>
              <a:rPr lang="ko-KR" altLang="en-US" dirty="0">
                <a:ea typeface="맑은 고딕"/>
              </a:rPr>
              <a:t> (</a:t>
            </a:r>
            <a:r>
              <a:rPr lang="ko-KR" altLang="en-US" dirty="0" err="1">
                <a:ea typeface="맑은 고딕"/>
              </a:rPr>
              <a:t>MongoDB</a:t>
            </a:r>
            <a:r>
              <a:rPr lang="ko-KR" altLang="en-US" dirty="0">
                <a:ea typeface="맑은 고딕"/>
              </a:rPr>
              <a:t>) 살짝 </a:t>
            </a:r>
            <a:r>
              <a:rPr lang="ko-KR" altLang="en-US" dirty="0" err="1">
                <a:ea typeface="맑은 고딕"/>
              </a:rPr>
              <a:t>짚어보기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6706C-19BA-48D6-9A1E-D1C83DA66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  <a:hlinkClick r:id="rId2"/>
              </a:rPr>
              <a:t>https://www.fun-coding.org/mongodb_basic1.html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354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멘토링 2주차</vt:lpstr>
      <vt:lpstr>근황토크</vt:lpstr>
      <vt:lpstr>수업 리뷰</vt:lpstr>
      <vt:lpstr>과제 확인</vt:lpstr>
      <vt:lpstr>Q &amp; A</vt:lpstr>
      <vt:lpstr>RDB vs NoSQL, Hadoop</vt:lpstr>
      <vt:lpstr>NoSQL (MongoDB) 살짝 짚어보기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212</cp:revision>
  <dcterms:created xsi:type="dcterms:W3CDTF">2020-07-13T12:49:18Z</dcterms:created>
  <dcterms:modified xsi:type="dcterms:W3CDTF">2020-07-15T12:35:53Z</dcterms:modified>
</cp:coreProperties>
</file>