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2" r:id="rId4"/>
    <p:sldId id="273" r:id="rId5"/>
    <p:sldId id="261" r:id="rId6"/>
    <p:sldId id="274" r:id="rId7"/>
    <p:sldId id="260" r:id="rId8"/>
    <p:sldId id="265" r:id="rId9"/>
    <p:sldId id="270" r:id="rId10"/>
    <p:sldId id="269" r:id="rId11"/>
    <p:sldId id="267" r:id="rId12"/>
    <p:sldId id="268" r:id="rId13"/>
    <p:sldId id="263" r:id="rId14"/>
    <p:sldId id="266" r:id="rId15"/>
    <p:sldId id="275" r:id="rId16"/>
    <p:sldId id="276" r:id="rId17"/>
    <p:sldId id="264" r:id="rId18"/>
    <p:sldId id="25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  <a:srgbClr val="F4B183"/>
    <a:srgbClr val="FFE699"/>
    <a:srgbClr val="A9D18E"/>
    <a:srgbClr val="A0DEFC"/>
    <a:srgbClr val="F2F2F2"/>
    <a:srgbClr val="86D3FE"/>
    <a:srgbClr val="A8DFFE"/>
    <a:srgbClr val="8BB0F9"/>
    <a:srgbClr val="94DA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B84BF-55DB-437E-94F5-A22C9C10BB36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F9216-BD92-496D-B08A-6984F3B64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018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F9216-BD92-496D-B08A-6984F3B641A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25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BA4B-7CA1-457C-BF46-D29FFF2101D3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500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BA4B-7CA1-457C-BF46-D29FFF2101D3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02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BA4B-7CA1-457C-BF46-D29FFF2101D3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68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BA4B-7CA1-457C-BF46-D29FFF2101D3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73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BA4B-7CA1-457C-BF46-D29FFF2101D3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840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BA4B-7CA1-457C-BF46-D29FFF2101D3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23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BA4B-7CA1-457C-BF46-D29FFF2101D3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11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BA4B-7CA1-457C-BF46-D29FFF2101D3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29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BA4B-7CA1-457C-BF46-D29FFF2101D3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05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BA4B-7CA1-457C-BF46-D29FFF2101D3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72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BA4B-7CA1-457C-BF46-D29FFF2101D3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410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BA4B-7CA1-457C-BF46-D29FFF2101D3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51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prod.danawa.com/info/?pcode=11650928" TargetMode="External"/><Relationship Id="rId13" Type="http://schemas.openxmlformats.org/officeDocument/2006/relationships/hyperlink" Target="http://www.gamejob.co.kr/community/gallery/view?Gallery_Stat=11&amp;Idx=208343&amp;mode=V" TargetMode="External"/><Relationship Id="rId3" Type="http://schemas.openxmlformats.org/officeDocument/2006/relationships/hyperlink" Target="https://github.com/" TargetMode="External"/><Relationship Id="rId7" Type="http://schemas.openxmlformats.org/officeDocument/2006/relationships/hyperlink" Target="https://commons.wikimedia.org/wiki/File:Unreal_Engine_4_logo_and_wordmark.svg" TargetMode="External"/><Relationship Id="rId12" Type="http://schemas.openxmlformats.org/officeDocument/2006/relationships/hyperlink" Target="https://www.pngegg.com/ko/png-tdlih" TargetMode="External"/><Relationship Id="rId2" Type="http://schemas.openxmlformats.org/officeDocument/2006/relationships/hyperlink" Target="https://kr.123rf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reativetools.se/software/3d-software/substance-painter" TargetMode="External"/><Relationship Id="rId11" Type="http://schemas.openxmlformats.org/officeDocument/2006/relationships/hyperlink" Target="https://www.flaticon.com/free-icon/video-camera_686458?term=cinema&amp;page=1&amp;position=11&amp;related_item_id=686458" TargetMode="External"/><Relationship Id="rId5" Type="http://schemas.openxmlformats.org/officeDocument/2006/relationships/hyperlink" Target="https://xyzist.com/product-db/3d-products/all-3d-softwares/zbrush/" TargetMode="External"/><Relationship Id="rId10" Type="http://schemas.openxmlformats.org/officeDocument/2006/relationships/hyperlink" Target="https://commons.wikimedia.org/wiki/File:ISO_C++_Logo.svg" TargetMode="External"/><Relationship Id="rId4" Type="http://schemas.openxmlformats.org/officeDocument/2006/relationships/hyperlink" Target="http://www.with-m.co.kr/shop/item.php?it_id=1466056709" TargetMode="External"/><Relationship Id="rId9" Type="http://schemas.openxmlformats.org/officeDocument/2006/relationships/hyperlink" Target="https://www.google.com/url?sa=i&amp;url=https%3A%2F%2Fwww.aic-ltd.net%2Frope-access%2F&amp;psig=AOvVaw11w3RL9mwaxGxu8Khossmo&amp;ust=1608015981448000&amp;source=images&amp;cd=vfe&amp;ved=0CAIQjRxqFwoTCPCCgb70zO0CFQAAAAAdAAAAABAD" TargetMode="External"/><Relationship Id="rId14" Type="http://schemas.openxmlformats.org/officeDocument/2006/relationships/hyperlink" Target="https://m.blog.naver.com/PostView.nhn?blogId=artgihun&amp;logNo=221991527855&amp;categoryNo=&amp;currentPage=&amp;sortType=&amp;isFromSearch=true&amp;proxyReferer=https://www.google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F6E6E2F-1737-4EBF-9FA7-976505666F9F}"/>
              </a:ext>
            </a:extLst>
          </p:cNvPr>
          <p:cNvSpPr/>
          <p:nvPr/>
        </p:nvSpPr>
        <p:spPr>
          <a:xfrm>
            <a:off x="9214357" y="4663056"/>
            <a:ext cx="2591200" cy="1883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189506" y="5002431"/>
            <a:ext cx="33600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000" b="1" dirty="0"/>
              <a:t>엔컴 </a:t>
            </a:r>
            <a:r>
              <a:rPr lang="en-US" altLang="ko-KR" sz="2000" b="1" dirty="0"/>
              <a:t>2015184027 </a:t>
            </a:r>
            <a:r>
              <a:rPr lang="ko-KR" altLang="en-US" sz="2000" b="1" dirty="0"/>
              <a:t>조준현</a:t>
            </a:r>
            <a:endParaRPr lang="en-US" altLang="ko-KR" sz="2000" b="1" dirty="0"/>
          </a:p>
          <a:p>
            <a:pPr algn="ctr">
              <a:lnSpc>
                <a:spcPct val="130000"/>
              </a:lnSpc>
            </a:pPr>
            <a:r>
              <a:rPr lang="ko-KR" altLang="en-US" sz="2000" b="1" dirty="0"/>
              <a:t>엔컴 </a:t>
            </a:r>
            <a:r>
              <a:rPr lang="en-US" altLang="ko-KR" sz="2000" b="1" dirty="0"/>
              <a:t>2015184031 </a:t>
            </a:r>
            <a:r>
              <a:rPr lang="ko-KR" altLang="en-US" sz="2000" b="1" dirty="0"/>
              <a:t>최태호</a:t>
            </a:r>
            <a:endParaRPr lang="en-US" altLang="ko-KR" sz="2000" b="1" dirty="0"/>
          </a:p>
          <a:p>
            <a:pPr algn="ctr">
              <a:lnSpc>
                <a:spcPct val="130000"/>
              </a:lnSpc>
            </a:pPr>
            <a:r>
              <a:rPr lang="ko-KR" altLang="en-US" sz="2000" b="1" dirty="0"/>
              <a:t>엔컴 </a:t>
            </a:r>
            <a:r>
              <a:rPr lang="en-US" altLang="ko-KR" sz="2000" b="1" dirty="0"/>
              <a:t>2018184024 </a:t>
            </a:r>
            <a:r>
              <a:rPr lang="ko-KR" altLang="en-US" sz="2000" b="1" dirty="0"/>
              <a:t>이혜빈</a:t>
            </a:r>
          </a:p>
          <a:p>
            <a:endParaRPr lang="ko-KR" altLang="en-US" b="1" dirty="0"/>
          </a:p>
          <a:p>
            <a:endParaRPr lang="ko-KR" altLang="en-US" b="1" dirty="0"/>
          </a:p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38787" y="4215716"/>
            <a:ext cx="2803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이형구 교수님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095006" y="2332071"/>
            <a:ext cx="6119351" cy="1883645"/>
          </a:xfrm>
          <a:prstGeom prst="roundRect">
            <a:avLst>
              <a:gd name="adj" fmla="val 3259"/>
            </a:avLst>
          </a:prstGeom>
          <a:noFill/>
          <a:ln w="1206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030455"/>
            <a:ext cx="9144000" cy="1026998"/>
          </a:xfrm>
        </p:spPr>
        <p:txBody>
          <a:bodyPr>
            <a:normAutofit/>
          </a:bodyPr>
          <a:lstStyle/>
          <a:p>
            <a:r>
              <a:rPr lang="ko-KR" altLang="en-US" sz="6600" b="1" dirty="0"/>
              <a:t>와이어 헌터 제안서</a:t>
            </a:r>
          </a:p>
        </p:txBody>
      </p:sp>
      <p:cxnSp>
        <p:nvCxnSpPr>
          <p:cNvPr id="7" name="직선 연결선 9">
            <a:extLst>
              <a:ext uri="{FF2B5EF4-FFF2-40B4-BE49-F238E27FC236}">
                <a16:creationId xmlns:a16="http://schemas.microsoft.com/office/drawing/2014/main" id="{62D536A9-4B0D-44AA-9C3E-38C8AA3F73E9}"/>
              </a:ext>
            </a:extLst>
          </p:cNvPr>
          <p:cNvCxnSpPr>
            <a:cxnSpLocks/>
          </p:cNvCxnSpPr>
          <p:nvPr/>
        </p:nvCxnSpPr>
        <p:spPr>
          <a:xfrm>
            <a:off x="567104" y="3429000"/>
            <a:ext cx="1105779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014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191" y="281738"/>
            <a:ext cx="4892686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3. </a:t>
            </a:r>
            <a:r>
              <a:rPr lang="ko-KR" altLang="en-US" sz="5400" b="1" dirty="0"/>
              <a:t>게임 소개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맵</a:t>
            </a:r>
            <a:endParaRPr lang="en-US" altLang="ko-KR" sz="3200" b="1" dirty="0"/>
          </a:p>
        </p:txBody>
      </p:sp>
      <p:pic>
        <p:nvPicPr>
          <p:cNvPr id="14" name="그림 13"/>
          <p:cNvPicPr/>
          <p:nvPr/>
        </p:nvPicPr>
        <p:blipFill>
          <a:blip r:embed="rId2"/>
          <a:stretch>
            <a:fillRect/>
          </a:stretch>
        </p:blipFill>
        <p:spPr>
          <a:xfrm>
            <a:off x="1133976" y="1895974"/>
            <a:ext cx="4973630" cy="4520419"/>
          </a:xfrm>
          <a:prstGeom prst="rect">
            <a:avLst/>
          </a:prstGeom>
          <a:ln w="50800">
            <a:solidFill>
              <a:schemeClr val="tx1"/>
            </a:solidFill>
          </a:ln>
        </p:spPr>
      </p:pic>
      <p:sp>
        <p:nvSpPr>
          <p:cNvPr id="8" name="모서리가 둥근 직사각형 7"/>
          <p:cNvSpPr/>
          <p:nvPr/>
        </p:nvSpPr>
        <p:spPr>
          <a:xfrm>
            <a:off x="8714730" y="1933608"/>
            <a:ext cx="2514559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467497" y="1933608"/>
            <a:ext cx="2122132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61692" y="1736105"/>
            <a:ext cx="1574103" cy="713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 err="1">
                <a:solidFill>
                  <a:schemeClr val="bg1"/>
                </a:solidFill>
              </a:rPr>
              <a:t>맵</a:t>
            </a:r>
            <a:r>
              <a:rPr lang="ko-KR" altLang="en-US" sz="2400" b="1" dirty="0">
                <a:solidFill>
                  <a:schemeClr val="bg1"/>
                </a:solidFill>
              </a:rPr>
              <a:t> 크기 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49520" y="1986413"/>
            <a:ext cx="25111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300m*300m</a:t>
            </a:r>
            <a:endParaRPr lang="ko-KR" altLang="ko-KR" sz="2400" b="1" dirty="0"/>
          </a:p>
          <a:p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8708999" y="2655581"/>
            <a:ext cx="2520290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467497" y="2655581"/>
            <a:ext cx="2122132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79432" y="2726875"/>
            <a:ext cx="2186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>
                <a:solidFill>
                  <a:schemeClr val="bg1"/>
                </a:solidFill>
              </a:rPr>
              <a:t>암석 기둥 높이 </a:t>
            </a:r>
            <a:r>
              <a:rPr lang="en-US" altLang="ko-KR" sz="2300" b="1" dirty="0">
                <a:solidFill>
                  <a:schemeClr val="bg1"/>
                </a:solidFill>
              </a:rPr>
              <a:t> </a:t>
            </a:r>
            <a:endParaRPr lang="ko-KR" altLang="en-US" sz="23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78224" y="2688258"/>
            <a:ext cx="2106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평균 </a:t>
            </a:r>
            <a:r>
              <a:rPr lang="en-US" altLang="ko-KR" sz="2400" b="1" dirty="0"/>
              <a:t>50m</a:t>
            </a:r>
            <a:endParaRPr lang="ko-KR" altLang="en-US" sz="24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554" y="3525520"/>
            <a:ext cx="5021979" cy="2890873"/>
          </a:xfrm>
          <a:prstGeom prst="rect">
            <a:avLst/>
          </a:prstGeom>
          <a:ln w="50800"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894320" y="6488668"/>
            <a:ext cx="231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암석 기둥 종류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17871" y="6508988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&lt; </a:t>
            </a:r>
            <a:r>
              <a:rPr lang="ko-KR" altLang="en-US" dirty="0" err="1"/>
              <a:t>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028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191" y="281738"/>
            <a:ext cx="6123792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3. </a:t>
            </a:r>
            <a:r>
              <a:rPr lang="ko-KR" altLang="en-US" sz="5400" b="1" dirty="0"/>
              <a:t>게임 소개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플레이어</a:t>
            </a:r>
            <a:endParaRPr lang="en-US" altLang="ko-KR" sz="32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117840" y="1933608"/>
            <a:ext cx="3068320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8117840" y="3419179"/>
            <a:ext cx="3068320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117840" y="4145962"/>
            <a:ext cx="3068320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17840" y="2674156"/>
            <a:ext cx="3068320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8117840" y="4872745"/>
            <a:ext cx="3068320" cy="1635408"/>
          </a:xfrm>
          <a:prstGeom prst="roundRect">
            <a:avLst>
              <a:gd name="adj" fmla="val 102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2178" y="4967418"/>
            <a:ext cx="28081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Idle, </a:t>
            </a:r>
            <a:r>
              <a:rPr lang="ko-KR" altLang="en-US" sz="2200" b="1" dirty="0"/>
              <a:t>달리기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점프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등반</a:t>
            </a:r>
            <a:r>
              <a:rPr lang="en-US" altLang="ko-KR" sz="2200" b="1" dirty="0"/>
              <a:t>,</a:t>
            </a:r>
          </a:p>
          <a:p>
            <a:r>
              <a:rPr lang="ko-KR" altLang="en-US" sz="2200" b="1" dirty="0"/>
              <a:t>와이어 액션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뒤돌기</a:t>
            </a:r>
            <a:r>
              <a:rPr lang="en-US" altLang="ko-KR" sz="2200" b="1" dirty="0"/>
              <a:t>,</a:t>
            </a:r>
          </a:p>
          <a:p>
            <a:r>
              <a:rPr lang="ko-KR" altLang="en-US" sz="2200" b="1" dirty="0"/>
              <a:t>탄 발사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재장전</a:t>
            </a:r>
            <a:r>
              <a:rPr lang="en-US" altLang="ko-KR" sz="2200" b="1" dirty="0"/>
              <a:t>,</a:t>
            </a:r>
          </a:p>
          <a:p>
            <a:r>
              <a:rPr lang="ko-KR" altLang="en-US" sz="2200" b="1" dirty="0"/>
              <a:t>낙하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아이템 줍기</a:t>
            </a:r>
          </a:p>
          <a:p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055360" y="1937393"/>
            <a:ext cx="1840166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055360" y="2674156"/>
            <a:ext cx="1840166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055360" y="3416759"/>
            <a:ext cx="1840166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074088" y="4138625"/>
            <a:ext cx="1840166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074088" y="4869479"/>
            <a:ext cx="1840166" cy="1638673"/>
          </a:xfrm>
          <a:prstGeom prst="roundRect">
            <a:avLst>
              <a:gd name="adj" fmla="val 845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1512" y="1736105"/>
            <a:ext cx="862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solidFill>
                  <a:schemeClr val="bg1"/>
                </a:solidFill>
              </a:rPr>
              <a:t>키</a:t>
            </a:r>
            <a:r>
              <a:rPr lang="ko-KR" altLang="en-US" sz="2400" b="1" dirty="0"/>
              <a:t> </a:t>
            </a:r>
            <a:endParaRPr lang="en-US" altLang="ko-KR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204960" y="1992094"/>
            <a:ext cx="1221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1.8m</a:t>
            </a:r>
            <a:endParaRPr lang="ko-KR" alt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9288805" y="2745540"/>
            <a:ext cx="1221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100</a:t>
            </a:r>
            <a:endParaRPr lang="ko-KR" alt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9265921" y="3485728"/>
            <a:ext cx="1160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5m/s</a:t>
            </a:r>
            <a:endParaRPr lang="ko-KR" altLang="en-US"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9265921" y="4196767"/>
            <a:ext cx="991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0.6m</a:t>
            </a:r>
            <a:endParaRPr lang="ko-KR" altLang="en-US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576949" y="2734905"/>
            <a:ext cx="868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체력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52284" y="3488290"/>
            <a:ext cx="1643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뛰기 속도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51052" y="4196767"/>
            <a:ext cx="1751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점프 높이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51665" y="5410263"/>
            <a:ext cx="1751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애니메이션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75449" y="1659769"/>
            <a:ext cx="4291783" cy="5031197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/>
          <a:srcRect l="14418" t="3906" r="17656" b="757"/>
          <a:stretch/>
        </p:blipFill>
        <p:spPr>
          <a:xfrm>
            <a:off x="1817654" y="1683871"/>
            <a:ext cx="2650554" cy="4924181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623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191" y="281738"/>
            <a:ext cx="6718506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3. </a:t>
            </a:r>
            <a:r>
              <a:rPr lang="ko-KR" altLang="en-US" sz="5400" b="1" dirty="0"/>
              <a:t>게임 소개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보스 몬스터</a:t>
            </a:r>
            <a:endParaRPr lang="en-US" altLang="ko-KR" sz="32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7940982" y="2035208"/>
            <a:ext cx="3478857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940982" y="3632539"/>
            <a:ext cx="3478857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940982" y="4410122"/>
            <a:ext cx="3478857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940982" y="2836716"/>
            <a:ext cx="3478857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940982" y="5187705"/>
            <a:ext cx="3478857" cy="1031328"/>
          </a:xfrm>
          <a:prstGeom prst="roundRect">
            <a:avLst>
              <a:gd name="adj" fmla="val 102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76352" y="5325191"/>
            <a:ext cx="28081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비행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박치기</a:t>
            </a:r>
            <a:r>
              <a:rPr lang="en-US" altLang="ko-KR" sz="2200" b="1" dirty="0"/>
              <a:t>, </a:t>
            </a:r>
            <a:r>
              <a:rPr lang="ko-KR" altLang="en-US" sz="2200" b="1" dirty="0" err="1"/>
              <a:t>화염구</a:t>
            </a:r>
            <a:r>
              <a:rPr lang="ko-KR" altLang="en-US" sz="2200" b="1" dirty="0"/>
              <a:t> 발사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낙뢰 치기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발로 치기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791199" y="2038993"/>
            <a:ext cx="2027864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791199" y="2836716"/>
            <a:ext cx="2027863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791200" y="3630119"/>
            <a:ext cx="2027862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791168" y="4402785"/>
            <a:ext cx="2027894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791168" y="5184439"/>
            <a:ext cx="2027894" cy="1034593"/>
          </a:xfrm>
          <a:prstGeom prst="roundRect">
            <a:avLst>
              <a:gd name="adj" fmla="val 1082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34786" y="1837552"/>
            <a:ext cx="862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solidFill>
                  <a:schemeClr val="bg1"/>
                </a:solidFill>
              </a:rPr>
              <a:t>크기</a:t>
            </a:r>
            <a:r>
              <a:rPr lang="ko-KR" altLang="en-US" sz="2400" b="1" dirty="0"/>
              <a:t> </a:t>
            </a:r>
            <a:endParaRPr lang="en-US" altLang="ko-KR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051801" y="2086594"/>
            <a:ext cx="3296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8m(x) * 8m(z) * 80m(y)</a:t>
            </a:r>
            <a:endParaRPr lang="ko-KR" altLang="en-US" sz="2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262614" y="2888102"/>
            <a:ext cx="1221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2000</a:t>
            </a:r>
            <a:endParaRPr lang="ko-KR" alt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9287098" y="3689187"/>
            <a:ext cx="1129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60m/s</a:t>
            </a:r>
            <a:endParaRPr lang="ko-KR" alt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434786" y="2899435"/>
            <a:ext cx="868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체력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1168" y="3689187"/>
            <a:ext cx="22473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bg1"/>
                </a:solidFill>
              </a:rPr>
              <a:t>이동 비행 속도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91168" y="4479158"/>
            <a:ext cx="214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bg1"/>
                </a:solidFill>
              </a:rPr>
              <a:t>쾌속 비행 속도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90090" y="5470902"/>
            <a:ext cx="1751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애니메이션</a:t>
            </a:r>
          </a:p>
        </p:txBody>
      </p:sp>
      <p:pic>
        <p:nvPicPr>
          <p:cNvPr id="30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37" y="2674156"/>
            <a:ext cx="4661307" cy="2718042"/>
          </a:xfrm>
          <a:prstGeom prst="rect">
            <a:avLst/>
          </a:prstGeom>
          <a:ln w="50800">
            <a:solidFill>
              <a:schemeClr val="tx1"/>
            </a:solidFill>
          </a:ln>
        </p:spPr>
      </p:pic>
      <p:sp>
        <p:nvSpPr>
          <p:cNvPr id="31" name="TextBox 30"/>
          <p:cNvSpPr txBox="1"/>
          <p:nvPr/>
        </p:nvSpPr>
        <p:spPr>
          <a:xfrm>
            <a:off x="9289041" y="4461508"/>
            <a:ext cx="1127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90m/s</a:t>
            </a:r>
            <a:endParaRPr lang="ko-KR" altLang="en-US" sz="24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068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191" y="281738"/>
            <a:ext cx="7037504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4. </a:t>
            </a:r>
            <a:r>
              <a:rPr lang="ko-KR" altLang="en-US" sz="5400" b="1" dirty="0"/>
              <a:t>타 게임과의 차별성</a:t>
            </a:r>
            <a:endParaRPr lang="en-US" altLang="ko-KR" sz="5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76695" y="6148349"/>
            <a:ext cx="1851623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/>
              <a:t>다채로운 컷신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76695" y="3574305"/>
            <a:ext cx="1851623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err="1"/>
              <a:t>스피디한</a:t>
            </a:r>
            <a:r>
              <a:rPr lang="ko-KR" altLang="en-US" b="1" dirty="0"/>
              <a:t> 액션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037" y="2105357"/>
            <a:ext cx="1282909" cy="128290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983" y="4667923"/>
            <a:ext cx="1443018" cy="144301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521833" y="1881799"/>
            <a:ext cx="1759636" cy="175963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521833" y="4480245"/>
            <a:ext cx="1759636" cy="175963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198550" y="6144910"/>
            <a:ext cx="2799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/>
              <a:t>와이어 </a:t>
            </a:r>
            <a:r>
              <a:rPr lang="ko-KR" altLang="en-US" b="1"/>
              <a:t>이용한 이동</a:t>
            </a:r>
            <a:r>
              <a:rPr lang="en-US" altLang="ko-KR" b="1" dirty="0"/>
              <a:t>, </a:t>
            </a:r>
            <a:r>
              <a:rPr lang="ko-KR" altLang="en-US" b="1" dirty="0"/>
              <a:t>전투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22915" y="3574305"/>
            <a:ext cx="3961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/>
              <a:t>어려운 난이도에서 얻는 성취감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697545" y="1881799"/>
            <a:ext cx="1759636" cy="175963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697545" y="4480245"/>
            <a:ext cx="1759636" cy="175963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695" y="2040719"/>
            <a:ext cx="1443018" cy="1443018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817" y="4689309"/>
            <a:ext cx="1400246" cy="1400246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847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539191" y="281738"/>
            <a:ext cx="8632491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5. </a:t>
            </a:r>
            <a:r>
              <a:rPr lang="ko-KR" altLang="en-US" sz="5400" b="1" dirty="0"/>
              <a:t>기술 연구 분야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와이어 액션</a:t>
            </a:r>
            <a:r>
              <a:rPr lang="en-US" altLang="ko-KR" sz="5000" b="1" dirty="0"/>
              <a:t> 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02652B53-2BD9-46F5-BC4F-C67E2E777657}"/>
              </a:ext>
            </a:extLst>
          </p:cNvPr>
          <p:cNvSpPr/>
          <p:nvPr/>
        </p:nvSpPr>
        <p:spPr>
          <a:xfrm>
            <a:off x="3697893" y="3115383"/>
            <a:ext cx="6355786" cy="1003612"/>
          </a:xfrm>
          <a:prstGeom prst="roundRect">
            <a:avLst>
              <a:gd name="adj" fmla="val 8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5">
            <a:extLst>
              <a:ext uri="{FF2B5EF4-FFF2-40B4-BE49-F238E27FC236}">
                <a16:creationId xmlns:a16="http://schemas.microsoft.com/office/drawing/2014/main" id="{21490CB4-A151-45CF-82CF-F9E9B10F20D1}"/>
              </a:ext>
            </a:extLst>
          </p:cNvPr>
          <p:cNvSpPr/>
          <p:nvPr/>
        </p:nvSpPr>
        <p:spPr>
          <a:xfrm>
            <a:off x="739096" y="1732709"/>
            <a:ext cx="2591333" cy="792376"/>
          </a:xfrm>
          <a:prstGeom prst="roundRect">
            <a:avLst>
              <a:gd name="adj" fmla="val 121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90DB27-8C25-46EA-A361-857A212ED318}"/>
              </a:ext>
            </a:extLst>
          </p:cNvPr>
          <p:cNvSpPr txBox="1"/>
          <p:nvPr/>
        </p:nvSpPr>
        <p:spPr>
          <a:xfrm>
            <a:off x="1314886" y="1758439"/>
            <a:ext cx="2860689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와이어 액션 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140899-300F-406E-A4A3-47ECD645201B}"/>
              </a:ext>
            </a:extLst>
          </p:cNvPr>
          <p:cNvSpPr txBox="1"/>
          <p:nvPr/>
        </p:nvSpPr>
        <p:spPr>
          <a:xfrm>
            <a:off x="3814849" y="1913453"/>
            <a:ext cx="60507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와이어 액션에 대한 물리적 알고리즘 구현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27491B-F7A5-45A5-B257-12C866C6A938}"/>
              </a:ext>
            </a:extLst>
          </p:cNvPr>
          <p:cNvSpPr txBox="1"/>
          <p:nvPr/>
        </p:nvSpPr>
        <p:spPr>
          <a:xfrm>
            <a:off x="2314574" y="5385580"/>
            <a:ext cx="1015855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/>
              <a:t>회수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F2059B-E9CE-42AA-B3B2-3796EBC38802}"/>
              </a:ext>
            </a:extLst>
          </p:cNvPr>
          <p:cNvSpPr txBox="1"/>
          <p:nvPr/>
        </p:nvSpPr>
        <p:spPr>
          <a:xfrm>
            <a:off x="2314574" y="4256528"/>
            <a:ext cx="1015855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/>
              <a:t>이동</a:t>
            </a:r>
            <a:endParaRPr lang="en-US" altLang="ko-KR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3658C1-EA3E-40B1-B012-B30EE4A7EE29}"/>
              </a:ext>
            </a:extLst>
          </p:cNvPr>
          <p:cNvSpPr txBox="1"/>
          <p:nvPr/>
        </p:nvSpPr>
        <p:spPr>
          <a:xfrm>
            <a:off x="2314574" y="3115382"/>
            <a:ext cx="1015855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/>
              <a:t>발사</a:t>
            </a:r>
            <a:endParaRPr lang="en-US" altLang="ko-KR" b="1" dirty="0"/>
          </a:p>
        </p:txBody>
      </p:sp>
      <p:sp>
        <p:nvSpPr>
          <p:cNvPr id="29" name="모서리가 둥근 직사각형 6">
            <a:extLst>
              <a:ext uri="{FF2B5EF4-FFF2-40B4-BE49-F238E27FC236}">
                <a16:creationId xmlns:a16="http://schemas.microsoft.com/office/drawing/2014/main" id="{5B6EA2B4-B2D9-46A9-99FE-D6C2CEE1368A}"/>
              </a:ext>
            </a:extLst>
          </p:cNvPr>
          <p:cNvSpPr/>
          <p:nvPr/>
        </p:nvSpPr>
        <p:spPr>
          <a:xfrm>
            <a:off x="3680170" y="1760245"/>
            <a:ext cx="6320069" cy="792367"/>
          </a:xfrm>
          <a:prstGeom prst="roundRect">
            <a:avLst>
              <a:gd name="adj" fmla="val 8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7E1C40-AF67-4BA3-A77B-2FFB6089BD2D}"/>
              </a:ext>
            </a:extLst>
          </p:cNvPr>
          <p:cNvSpPr txBox="1"/>
          <p:nvPr/>
        </p:nvSpPr>
        <p:spPr>
          <a:xfrm>
            <a:off x="3949528" y="2012300"/>
            <a:ext cx="6050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와이어 액션에 대한 물리적 알고리즘 구현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169E48-39A8-4E29-8561-04A168AB24D6}"/>
              </a:ext>
            </a:extLst>
          </p:cNvPr>
          <p:cNvSpPr txBox="1"/>
          <p:nvPr/>
        </p:nvSpPr>
        <p:spPr>
          <a:xfrm>
            <a:off x="4002965" y="3273818"/>
            <a:ext cx="6050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플레이어가 와이어를 발사하여 지형에 맞으면 와이어가 부착된 상태가 되어 곧바로 이동이 수행된다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2" name="모서리가 둥근 직사각형 6">
            <a:extLst>
              <a:ext uri="{FF2B5EF4-FFF2-40B4-BE49-F238E27FC236}">
                <a16:creationId xmlns:a16="http://schemas.microsoft.com/office/drawing/2014/main" id="{309AC2C7-AD7F-48F9-A2EA-BD27FCC50C6A}"/>
              </a:ext>
            </a:extLst>
          </p:cNvPr>
          <p:cNvSpPr/>
          <p:nvPr/>
        </p:nvSpPr>
        <p:spPr>
          <a:xfrm>
            <a:off x="3697893" y="4235832"/>
            <a:ext cx="6355786" cy="1003612"/>
          </a:xfrm>
          <a:prstGeom prst="roundRect">
            <a:avLst>
              <a:gd name="adj" fmla="val 8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C1F8D5-5E3C-4256-B00B-44279575C190}"/>
              </a:ext>
            </a:extLst>
          </p:cNvPr>
          <p:cNvSpPr txBox="1"/>
          <p:nvPr/>
        </p:nvSpPr>
        <p:spPr>
          <a:xfrm>
            <a:off x="4002965" y="4394267"/>
            <a:ext cx="5874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와이어가 부착된 지점으로 플레이어가 직선 이동한다</a:t>
            </a:r>
            <a:r>
              <a:rPr lang="en-US" altLang="ko-KR" b="1" dirty="0"/>
              <a:t>. </a:t>
            </a:r>
            <a:r>
              <a:rPr lang="ko-KR" altLang="en-US" b="1" dirty="0"/>
              <a:t>이동 시에 회수나 공격이 가능하다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4" name="모서리가 둥근 직사각형 6">
            <a:extLst>
              <a:ext uri="{FF2B5EF4-FFF2-40B4-BE49-F238E27FC236}">
                <a16:creationId xmlns:a16="http://schemas.microsoft.com/office/drawing/2014/main" id="{AE16CAD3-95DD-43ED-A551-5FB19689966D}"/>
              </a:ext>
            </a:extLst>
          </p:cNvPr>
          <p:cNvSpPr/>
          <p:nvPr/>
        </p:nvSpPr>
        <p:spPr>
          <a:xfrm>
            <a:off x="3680170" y="5366350"/>
            <a:ext cx="6355786" cy="1209912"/>
          </a:xfrm>
          <a:prstGeom prst="roundRect">
            <a:avLst>
              <a:gd name="adj" fmla="val 8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1FDAE5-8338-446B-A005-96083E0DD849}"/>
              </a:ext>
            </a:extLst>
          </p:cNvPr>
          <p:cNvSpPr txBox="1"/>
          <p:nvPr/>
        </p:nvSpPr>
        <p:spPr>
          <a:xfrm>
            <a:off x="3985243" y="5524785"/>
            <a:ext cx="5892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와이어를 회수하여 발사가 가능한 상태로 만드는 것으로 와이어 이동 중 임의로 회수가 가능하며 와이어 부착 지점으로 이동을 완료하면 자동 회수 된다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3234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539191" y="281738"/>
            <a:ext cx="6110968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5. </a:t>
            </a:r>
            <a:r>
              <a:rPr lang="ko-KR" altLang="en-US" sz="5400" b="1" dirty="0"/>
              <a:t>기술 연구 분야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- 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02652B53-2BD9-46F5-BC4F-C67E2E777657}"/>
              </a:ext>
            </a:extLst>
          </p:cNvPr>
          <p:cNvSpPr/>
          <p:nvPr/>
        </p:nvSpPr>
        <p:spPr>
          <a:xfrm>
            <a:off x="739095" y="2767438"/>
            <a:ext cx="9261143" cy="3742381"/>
          </a:xfrm>
          <a:prstGeom prst="roundRect">
            <a:avLst>
              <a:gd name="adj" fmla="val 8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5">
            <a:extLst>
              <a:ext uri="{FF2B5EF4-FFF2-40B4-BE49-F238E27FC236}">
                <a16:creationId xmlns:a16="http://schemas.microsoft.com/office/drawing/2014/main" id="{21490CB4-A151-45CF-82CF-F9E9B10F20D1}"/>
              </a:ext>
            </a:extLst>
          </p:cNvPr>
          <p:cNvSpPr/>
          <p:nvPr/>
        </p:nvSpPr>
        <p:spPr>
          <a:xfrm>
            <a:off x="739096" y="1732709"/>
            <a:ext cx="3726898" cy="792376"/>
          </a:xfrm>
          <a:prstGeom prst="roundRect">
            <a:avLst>
              <a:gd name="adj" fmla="val 121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90DB27-8C25-46EA-A361-857A212ED318}"/>
              </a:ext>
            </a:extLst>
          </p:cNvPr>
          <p:cNvSpPr txBox="1"/>
          <p:nvPr/>
        </p:nvSpPr>
        <p:spPr>
          <a:xfrm>
            <a:off x="954159" y="1732709"/>
            <a:ext cx="3726897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애니메이션 커스터마이징 기능 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6">
            <a:extLst>
              <a:ext uri="{FF2B5EF4-FFF2-40B4-BE49-F238E27FC236}">
                <a16:creationId xmlns:a16="http://schemas.microsoft.com/office/drawing/2014/main" id="{5B6EA2B4-B2D9-46A9-99FE-D6C2CEE1368A}"/>
              </a:ext>
            </a:extLst>
          </p:cNvPr>
          <p:cNvSpPr/>
          <p:nvPr/>
        </p:nvSpPr>
        <p:spPr>
          <a:xfrm>
            <a:off x="4681056" y="1760245"/>
            <a:ext cx="5319183" cy="792367"/>
          </a:xfrm>
          <a:prstGeom prst="roundRect">
            <a:avLst>
              <a:gd name="adj" fmla="val 8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79D7D4-ED63-461F-AD73-79D7B196344D}"/>
              </a:ext>
            </a:extLst>
          </p:cNvPr>
          <p:cNvSpPr txBox="1"/>
          <p:nvPr/>
        </p:nvSpPr>
        <p:spPr>
          <a:xfrm>
            <a:off x="4896118" y="1892581"/>
            <a:ext cx="5104121" cy="40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와이어 공중 발사 애니메이션을 유저가 커스터마이징 하는 기능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3321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539191" y="281738"/>
            <a:ext cx="9804287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5. </a:t>
            </a:r>
            <a:r>
              <a:rPr lang="ko-KR" altLang="en-US" sz="5400" b="1" dirty="0"/>
              <a:t>기술 연구 분야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– VFX </a:t>
            </a:r>
            <a:r>
              <a:rPr lang="ko-KR" altLang="en-US" sz="3200" b="1" dirty="0"/>
              <a:t>플러그인 제작</a:t>
            </a:r>
            <a:r>
              <a:rPr lang="en-US" altLang="ko-KR" sz="3200" b="1" dirty="0"/>
              <a:t> 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02652B53-2BD9-46F5-BC4F-C67E2E777657}"/>
              </a:ext>
            </a:extLst>
          </p:cNvPr>
          <p:cNvSpPr/>
          <p:nvPr/>
        </p:nvSpPr>
        <p:spPr>
          <a:xfrm>
            <a:off x="739095" y="2767438"/>
            <a:ext cx="9261143" cy="3742381"/>
          </a:xfrm>
          <a:prstGeom prst="roundRect">
            <a:avLst>
              <a:gd name="adj" fmla="val 8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“</a:t>
            </a:r>
            <a:r>
              <a:rPr lang="ko-KR" altLang="en-US" b="1" dirty="0">
                <a:solidFill>
                  <a:schemeClr val="tx1"/>
                </a:solidFill>
              </a:rPr>
              <a:t>플레이어의 사격 이펙트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탄 적중 이펙트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피격 이펙트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보스 몬스터의 화염구 발사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낙뢰 치기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피격 이펙트</a:t>
            </a:r>
            <a:r>
              <a:rPr lang="en-US" altLang="ko-KR" b="1" dirty="0">
                <a:solidFill>
                  <a:schemeClr val="tx1"/>
                </a:solidFill>
              </a:rPr>
              <a:t>”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위 이펙트들을 생성하고 수정할 수 있는 플러그인을 제작한다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b="1" dirty="0">
                <a:solidFill>
                  <a:schemeClr val="tx1"/>
                </a:solidFill>
              </a:rPr>
              <a:t>셰이더 프로그래밍을 활용하여 제작하도록 하며 이펙트 생성에 있어 높은 자유도를 가지는 것을 목표로 한다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기대 효과</a:t>
            </a:r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ko-KR" altLang="en-US" b="1" dirty="0">
                <a:solidFill>
                  <a:schemeClr val="tx1"/>
                </a:solidFill>
              </a:rPr>
              <a:t>단순 셰이더 코드 적용이 아닌 개발 도구 제작이기에 엔진에 대한 깊은 이해도를 습득</a:t>
            </a:r>
            <a:r>
              <a:rPr lang="en-US" altLang="ko-KR" b="1" dirty="0">
                <a:solidFill>
                  <a:schemeClr val="tx1"/>
                </a:solidFill>
              </a:rPr>
              <a:t>. </a:t>
            </a:r>
            <a:r>
              <a:rPr lang="ko-KR" altLang="en-US" b="1" dirty="0">
                <a:solidFill>
                  <a:schemeClr val="tx1"/>
                </a:solidFill>
              </a:rPr>
              <a:t>자체제작 플러그인을 사용하면 졸업작품에 사용 될 </a:t>
            </a:r>
            <a:r>
              <a:rPr lang="en-US" altLang="ko-KR" b="1" dirty="0">
                <a:solidFill>
                  <a:schemeClr val="tx1"/>
                </a:solidFill>
              </a:rPr>
              <a:t>VFX</a:t>
            </a:r>
            <a:r>
              <a:rPr lang="ko-KR" altLang="en-US" b="1" dirty="0">
                <a:solidFill>
                  <a:schemeClr val="tx1"/>
                </a:solidFill>
              </a:rPr>
              <a:t>를 더 적합하게 생성</a:t>
            </a:r>
            <a:r>
              <a:rPr lang="en-US" altLang="ko-KR" b="1" dirty="0">
                <a:solidFill>
                  <a:schemeClr val="tx1"/>
                </a:solidFill>
              </a:rPr>
              <a:t>/</a:t>
            </a:r>
            <a:r>
              <a:rPr lang="ko-KR" altLang="en-US" b="1" dirty="0">
                <a:solidFill>
                  <a:schemeClr val="tx1"/>
                </a:solidFill>
              </a:rPr>
              <a:t>수정 가능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5">
            <a:extLst>
              <a:ext uri="{FF2B5EF4-FFF2-40B4-BE49-F238E27FC236}">
                <a16:creationId xmlns:a16="http://schemas.microsoft.com/office/drawing/2014/main" id="{21490CB4-A151-45CF-82CF-F9E9B10F20D1}"/>
              </a:ext>
            </a:extLst>
          </p:cNvPr>
          <p:cNvSpPr/>
          <p:nvPr/>
        </p:nvSpPr>
        <p:spPr>
          <a:xfrm>
            <a:off x="739096" y="1732709"/>
            <a:ext cx="2613704" cy="792376"/>
          </a:xfrm>
          <a:prstGeom prst="roundRect">
            <a:avLst>
              <a:gd name="adj" fmla="val 121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90DB27-8C25-46EA-A361-857A212ED318}"/>
              </a:ext>
            </a:extLst>
          </p:cNvPr>
          <p:cNvSpPr txBox="1"/>
          <p:nvPr/>
        </p:nvSpPr>
        <p:spPr>
          <a:xfrm>
            <a:off x="954159" y="1732709"/>
            <a:ext cx="3726897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VFX </a:t>
            </a:r>
            <a:r>
              <a:rPr lang="ko-KR" altLang="en-US" b="1" dirty="0">
                <a:solidFill>
                  <a:schemeClr val="bg1"/>
                </a:solidFill>
              </a:rPr>
              <a:t>플러그인 제작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6">
            <a:extLst>
              <a:ext uri="{FF2B5EF4-FFF2-40B4-BE49-F238E27FC236}">
                <a16:creationId xmlns:a16="http://schemas.microsoft.com/office/drawing/2014/main" id="{5B6EA2B4-B2D9-46A9-99FE-D6C2CEE1368A}"/>
              </a:ext>
            </a:extLst>
          </p:cNvPr>
          <p:cNvSpPr/>
          <p:nvPr/>
        </p:nvSpPr>
        <p:spPr>
          <a:xfrm>
            <a:off x="3567864" y="1760245"/>
            <a:ext cx="6432376" cy="792367"/>
          </a:xfrm>
          <a:prstGeom prst="roundRect">
            <a:avLst>
              <a:gd name="adj" fmla="val 8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79D7D4-ED63-461F-AD73-79D7B196344D}"/>
              </a:ext>
            </a:extLst>
          </p:cNvPr>
          <p:cNvSpPr txBox="1"/>
          <p:nvPr/>
        </p:nvSpPr>
        <p:spPr>
          <a:xfrm>
            <a:off x="3744686" y="1892581"/>
            <a:ext cx="6255553" cy="40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단계에서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VFX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쉽게 생성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수정할 수 있는 플러그인을 제작한다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3926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191" y="281738"/>
            <a:ext cx="4023858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6. </a:t>
            </a:r>
            <a:r>
              <a:rPr lang="ko-KR" altLang="en-US" sz="5400" b="1" dirty="0"/>
              <a:t>개발 일정</a:t>
            </a:r>
            <a:endParaRPr lang="en-US" altLang="ko-KR" sz="5400" b="1" dirty="0"/>
          </a:p>
        </p:txBody>
      </p:sp>
      <p:sp>
        <p:nvSpPr>
          <p:cNvPr id="41" name="직사각형 40"/>
          <p:cNvSpPr/>
          <p:nvPr/>
        </p:nvSpPr>
        <p:spPr>
          <a:xfrm>
            <a:off x="1871823" y="1674890"/>
            <a:ext cx="8672639" cy="58123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2113471" y="1780839"/>
            <a:ext cx="131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조준현 </a:t>
            </a:r>
            <a:r>
              <a:rPr lang="en-US" altLang="ko-KR" b="1" dirty="0"/>
              <a:t>: </a:t>
            </a:r>
            <a:endParaRPr lang="ko-KR" alt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4245354" y="1772851"/>
            <a:ext cx="131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최태호 </a:t>
            </a:r>
            <a:r>
              <a:rPr lang="en-US" altLang="ko-KR" b="1" dirty="0"/>
              <a:t>: </a:t>
            </a:r>
            <a:endParaRPr lang="ko-KR" alt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404224" y="1772851"/>
            <a:ext cx="131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이혜빈 </a:t>
            </a:r>
            <a:r>
              <a:rPr lang="en-US" altLang="ko-KR" b="1" dirty="0"/>
              <a:t>: </a:t>
            </a:r>
            <a:endParaRPr lang="ko-KR" alt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501620" y="1772851"/>
            <a:ext cx="131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모두 </a:t>
            </a:r>
            <a:r>
              <a:rPr lang="en-US" altLang="ko-KR" b="1" dirty="0"/>
              <a:t>: </a:t>
            </a:r>
            <a:endParaRPr lang="ko-KR" altLang="en-US" b="1" dirty="0"/>
          </a:p>
        </p:txBody>
      </p:sp>
      <p:sp>
        <p:nvSpPr>
          <p:cNvPr id="68" name="직사각형 67"/>
          <p:cNvSpPr/>
          <p:nvPr/>
        </p:nvSpPr>
        <p:spPr>
          <a:xfrm>
            <a:off x="3160314" y="1843751"/>
            <a:ext cx="827527" cy="2435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5305767" y="1843750"/>
            <a:ext cx="827527" cy="2435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7440437" y="1833888"/>
            <a:ext cx="827527" cy="2435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9349274" y="1843750"/>
            <a:ext cx="827527" cy="2435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74B10F2-CFC7-444B-A9FB-A604D6871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860148"/>
              </p:ext>
            </p:extLst>
          </p:nvPr>
        </p:nvGraphicFramePr>
        <p:xfrm>
          <a:off x="1883086" y="2364187"/>
          <a:ext cx="8661375" cy="4452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375">
                  <a:extLst>
                    <a:ext uri="{9D8B030D-6E8A-4147-A177-3AD203B41FA5}">
                      <a16:colId xmlns:a16="http://schemas.microsoft.com/office/drawing/2014/main" val="2268492683"/>
                    </a:ext>
                  </a:extLst>
                </a:gridCol>
                <a:gridCol w="962375">
                  <a:extLst>
                    <a:ext uri="{9D8B030D-6E8A-4147-A177-3AD203B41FA5}">
                      <a16:colId xmlns:a16="http://schemas.microsoft.com/office/drawing/2014/main" val="1790611346"/>
                    </a:ext>
                  </a:extLst>
                </a:gridCol>
                <a:gridCol w="962375">
                  <a:extLst>
                    <a:ext uri="{9D8B030D-6E8A-4147-A177-3AD203B41FA5}">
                      <a16:colId xmlns:a16="http://schemas.microsoft.com/office/drawing/2014/main" val="3274364265"/>
                    </a:ext>
                  </a:extLst>
                </a:gridCol>
                <a:gridCol w="962375">
                  <a:extLst>
                    <a:ext uri="{9D8B030D-6E8A-4147-A177-3AD203B41FA5}">
                      <a16:colId xmlns:a16="http://schemas.microsoft.com/office/drawing/2014/main" val="4148728156"/>
                    </a:ext>
                  </a:extLst>
                </a:gridCol>
                <a:gridCol w="962375">
                  <a:extLst>
                    <a:ext uri="{9D8B030D-6E8A-4147-A177-3AD203B41FA5}">
                      <a16:colId xmlns:a16="http://schemas.microsoft.com/office/drawing/2014/main" val="1267056360"/>
                    </a:ext>
                  </a:extLst>
                </a:gridCol>
                <a:gridCol w="962375">
                  <a:extLst>
                    <a:ext uri="{9D8B030D-6E8A-4147-A177-3AD203B41FA5}">
                      <a16:colId xmlns:a16="http://schemas.microsoft.com/office/drawing/2014/main" val="2629148486"/>
                    </a:ext>
                  </a:extLst>
                </a:gridCol>
                <a:gridCol w="962375">
                  <a:extLst>
                    <a:ext uri="{9D8B030D-6E8A-4147-A177-3AD203B41FA5}">
                      <a16:colId xmlns:a16="http://schemas.microsoft.com/office/drawing/2014/main" val="4172591845"/>
                    </a:ext>
                  </a:extLst>
                </a:gridCol>
                <a:gridCol w="962375">
                  <a:extLst>
                    <a:ext uri="{9D8B030D-6E8A-4147-A177-3AD203B41FA5}">
                      <a16:colId xmlns:a16="http://schemas.microsoft.com/office/drawing/2014/main" val="1560173640"/>
                    </a:ext>
                  </a:extLst>
                </a:gridCol>
                <a:gridCol w="962375">
                  <a:extLst>
                    <a:ext uri="{9D8B030D-6E8A-4147-A177-3AD203B41FA5}">
                      <a16:colId xmlns:a16="http://schemas.microsoft.com/office/drawing/2014/main" val="860589995"/>
                    </a:ext>
                  </a:extLst>
                </a:gridCol>
              </a:tblGrid>
              <a:tr h="371027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월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</a:t>
                      </a:r>
                      <a:r>
                        <a:rPr lang="ko-KR" altLang="en-US" sz="900" dirty="0"/>
                        <a:t>월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3</a:t>
                      </a:r>
                      <a:r>
                        <a:rPr lang="ko-KR" altLang="en-US" sz="900" dirty="0"/>
                        <a:t>월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4</a:t>
                      </a:r>
                      <a:r>
                        <a:rPr lang="ko-KR" altLang="en-US" sz="900" dirty="0"/>
                        <a:t>월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5</a:t>
                      </a:r>
                      <a:r>
                        <a:rPr lang="ko-KR" altLang="en-US" sz="900" dirty="0"/>
                        <a:t>월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6</a:t>
                      </a:r>
                      <a:r>
                        <a:rPr lang="ko-KR" altLang="en-US" sz="900" dirty="0"/>
                        <a:t>월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7</a:t>
                      </a:r>
                      <a:r>
                        <a:rPr lang="ko-KR" altLang="en-US" sz="900" dirty="0"/>
                        <a:t>월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8</a:t>
                      </a:r>
                      <a:r>
                        <a:rPr lang="ko-KR" altLang="en-US" sz="900" dirty="0"/>
                        <a:t>월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20592"/>
                  </a:ext>
                </a:extLst>
              </a:tr>
              <a:tr h="3710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데디케이티드 서버 연동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949850"/>
                  </a:ext>
                </a:extLst>
              </a:tr>
              <a:tr h="5130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애니메이션 커스터마이징 시스템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508575"/>
                  </a:ext>
                </a:extLst>
              </a:tr>
              <a:tr h="3710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UI</a:t>
                      </a:r>
                      <a:r>
                        <a:rPr lang="ko-KR" altLang="en-US" sz="900" dirty="0"/>
                        <a:t> 제작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147708"/>
                  </a:ext>
                </a:extLst>
              </a:tr>
              <a:tr h="5489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보스 몬스터 비헤이비어 트리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36752"/>
                  </a:ext>
                </a:extLst>
              </a:tr>
              <a:tr h="3964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와이어 시스템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374045"/>
                  </a:ext>
                </a:extLst>
              </a:tr>
              <a:tr h="3710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게임 시스템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1958"/>
                  </a:ext>
                </a:extLst>
              </a:tr>
              <a:tr h="3710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VFX </a:t>
                      </a:r>
                      <a:r>
                        <a:rPr lang="ko-KR" altLang="en-US" sz="900" dirty="0"/>
                        <a:t>플러그인 제작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751291"/>
                  </a:ext>
                </a:extLst>
              </a:tr>
              <a:tr h="3710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애니메이션 제작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073459"/>
                  </a:ext>
                </a:extLst>
              </a:tr>
              <a:tr h="3710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모델링 제작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FFFF00"/>
                        </a:solidFill>
                      </a:endParaRP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FFFF00"/>
                        </a:solidFill>
                      </a:endParaRP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FFFF00"/>
                        </a:solidFill>
                      </a:endParaRP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FFFF00"/>
                        </a:solidFill>
                      </a:endParaRP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597660"/>
                  </a:ext>
                </a:extLst>
              </a:tr>
              <a:tr h="3964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테스트 및 버그 수정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FFFF00"/>
                        </a:solidFill>
                      </a:endParaRP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FFFF00"/>
                        </a:solidFill>
                      </a:endParaRP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FFFF00"/>
                        </a:solidFill>
                      </a:endParaRP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FFFF00"/>
                        </a:solidFill>
                      </a:endParaRP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accent2"/>
                        </a:solidFill>
                      </a:endParaRP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2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42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2079" y="1577837"/>
            <a:ext cx="705324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hlinkClick r:id="rId2"/>
              </a:rPr>
              <a:t>123RF - </a:t>
            </a:r>
            <a:r>
              <a:rPr lang="ko-KR" altLang="en-US" sz="1600" dirty="0">
                <a:hlinkClick r:id="rId2"/>
              </a:rPr>
              <a:t>글로벌 이미지 검색 사이트</a:t>
            </a:r>
            <a:endParaRPr lang="en-US" altLang="ko-KR" sz="1600" dirty="0"/>
          </a:p>
          <a:p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hlinkClick r:id="rId3"/>
              </a:rPr>
              <a:t>GitHub: Where the world builds software · GitHub</a:t>
            </a:r>
            <a:endParaRPr lang="en-US" altLang="ko-KR" sz="16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hlinkClick r:id="rId4"/>
              </a:rPr>
              <a:t>3ds Max 2021 &gt; M&amp;E | </a:t>
            </a:r>
            <a:r>
              <a:rPr lang="ko-KR" altLang="en-US" sz="1600" dirty="0" err="1">
                <a:solidFill>
                  <a:schemeClr val="bg2">
                    <a:lumMod val="10000"/>
                  </a:schemeClr>
                </a:solidFill>
                <a:hlinkClick r:id="rId4"/>
              </a:rPr>
              <a:t>위드엠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hlinkClick r:id="rId4"/>
              </a:rPr>
              <a:t> 테크놀로지 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hlinkClick r:id="rId4"/>
              </a:rPr>
              <a:t>(with-m.co.kr)</a:t>
            </a:r>
            <a:endParaRPr lang="en-US" altLang="ko-KR" sz="16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1600" dirty="0" err="1">
                <a:solidFill>
                  <a:schemeClr val="bg2">
                    <a:lumMod val="10000"/>
                  </a:schemeClr>
                </a:solidFill>
                <a:hlinkClick r:id="rId5"/>
              </a:rPr>
              <a:t>ZBrush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hlinkClick r:id="rId5"/>
              </a:rPr>
              <a:t> – 3D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hlinkClick r:id="rId5"/>
              </a:rPr>
              <a:t>프린트 포털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hlinkClick r:id="rId5"/>
              </a:rPr>
              <a:t>. </a:t>
            </a:r>
            <a:r>
              <a:rPr lang="ko-KR" altLang="en-US" sz="1600" dirty="0" err="1">
                <a:solidFill>
                  <a:schemeClr val="bg2">
                    <a:lumMod val="10000"/>
                  </a:schemeClr>
                </a:solidFill>
                <a:hlinkClick r:id="rId5"/>
              </a:rPr>
              <a:t>자이지스트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hlinkClick r:id="rId5"/>
              </a:rPr>
              <a:t>(</a:t>
            </a:r>
            <a:r>
              <a:rPr lang="en-US" altLang="ko-KR" sz="1600" dirty="0" err="1">
                <a:solidFill>
                  <a:schemeClr val="bg2">
                    <a:lumMod val="10000"/>
                  </a:schemeClr>
                </a:solidFill>
                <a:hlinkClick r:id="rId5"/>
              </a:rPr>
              <a:t>XYZist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hlinkClick r:id="rId5"/>
              </a:rPr>
              <a:t>®)</a:t>
            </a:r>
            <a:endParaRPr lang="en-US" altLang="ko-KR" sz="16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1600" dirty="0" err="1">
                <a:solidFill>
                  <a:schemeClr val="bg2">
                    <a:lumMod val="10000"/>
                  </a:schemeClr>
                </a:solidFill>
                <a:hlinkClick r:id="rId6"/>
              </a:rPr>
              <a:t>Allegorithmic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hlinkClick r:id="rId6"/>
              </a:rPr>
              <a:t> - Substance Painter (creativetools.se)</a:t>
            </a:r>
            <a:endParaRPr lang="en-US" altLang="ko-KR" sz="16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hlinkClick r:id="rId7"/>
              </a:rPr>
              <a:t>File:Unreal Engine 4 logo and </a:t>
            </a:r>
            <a:r>
              <a:rPr lang="en-US" altLang="ko-KR" sz="1600" dirty="0" err="1">
                <a:solidFill>
                  <a:schemeClr val="bg2">
                    <a:lumMod val="10000"/>
                  </a:schemeClr>
                </a:solidFill>
                <a:hlinkClick r:id="rId7"/>
              </a:rPr>
              <a:t>wordmark.svg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hlinkClick r:id="rId7"/>
              </a:rPr>
              <a:t> - Wikimedia Commons</a:t>
            </a:r>
            <a:endParaRPr lang="en-US" altLang="ko-KR" sz="16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hlinkClick r:id="rId8"/>
              </a:rPr>
              <a:t>Microsoft Visual Studio 2019 Test Professional with MSDN (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hlinkClick r:id="rId8"/>
              </a:rPr>
              <a:t>라이선스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hlinkClick r:id="rId8"/>
              </a:rPr>
              <a:t>) 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hlinkClick r:id="rId8"/>
              </a:rPr>
              <a:t>종합정보 행복쇼핑의 시작 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hlinkClick r:id="rId8"/>
              </a:rPr>
              <a:t>! </a:t>
            </a:r>
            <a:r>
              <a:rPr lang="ko-KR" altLang="en-US" sz="1600" dirty="0" err="1">
                <a:solidFill>
                  <a:schemeClr val="bg2">
                    <a:lumMod val="10000"/>
                  </a:schemeClr>
                </a:solidFill>
                <a:hlinkClick r:id="rId8"/>
              </a:rPr>
              <a:t>다나와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hlinkClick r:id="rId8"/>
              </a:rPr>
              <a:t> 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hlinkClick r:id="rId8"/>
              </a:rPr>
              <a:t>(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hlinkClick r:id="rId8"/>
              </a:rPr>
              <a:t>가격비교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hlinkClick r:id="rId8"/>
              </a:rPr>
              <a:t>) - Danawa.com</a:t>
            </a:r>
            <a:endParaRPr lang="en-US" altLang="ko-KR" sz="16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hlinkClick r:id="rId9"/>
              </a:rPr>
              <a:t>https://www.google.com/url?sa=i&amp;url=https%3A%2F%2Fwww.aic-ltd.net%2Frope-access%2F&amp;psig=AOvVaw11w3RL9mwaxGxu8Khossmo&amp;ust=1608015981448000&amp;source=images&amp;cd=vfe&amp;ved=0CAIQjRxqFwoTCPCCgb70zO0CFQAAAAAdAAAAABAD</a:t>
            </a:r>
            <a:endParaRPr lang="en-US" altLang="ko-KR" sz="16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1600" dirty="0">
                <a:hlinkClick r:id="rId10"/>
              </a:rPr>
              <a:t>File:ISO C++ </a:t>
            </a:r>
            <a:r>
              <a:rPr lang="en-US" altLang="ko-KR" sz="1600" dirty="0" err="1">
                <a:hlinkClick r:id="rId10"/>
              </a:rPr>
              <a:t>Logo.svg</a:t>
            </a:r>
            <a:r>
              <a:rPr lang="en-US" altLang="ko-KR" sz="1600" dirty="0">
                <a:hlinkClick r:id="rId10"/>
              </a:rPr>
              <a:t> - Wikimedia Commons</a:t>
            </a:r>
            <a:endParaRPr lang="en-US" altLang="ko-KR" sz="1600" dirty="0"/>
          </a:p>
          <a:p>
            <a:r>
              <a:rPr lang="en-US" altLang="ko-KR" sz="1600" dirty="0">
                <a:hlinkClick r:id="rId11"/>
              </a:rPr>
              <a:t>Search results for Cinema – </a:t>
            </a:r>
            <a:r>
              <a:rPr lang="en-US" altLang="ko-KR" sz="1600" dirty="0" err="1">
                <a:hlinkClick r:id="rId11"/>
              </a:rPr>
              <a:t>Flaticon</a:t>
            </a:r>
            <a:endParaRPr lang="en-US" altLang="ko-KR" sz="1600" dirty="0"/>
          </a:p>
          <a:p>
            <a:r>
              <a:rPr lang="ko-KR" altLang="en-US" sz="1600" dirty="0">
                <a:hlinkClick r:id="rId12"/>
              </a:rPr>
              <a:t>컴퓨터 키보드 </a:t>
            </a:r>
            <a:r>
              <a:rPr lang="en-US" altLang="ko-KR" sz="1600" dirty="0">
                <a:hlinkClick r:id="rId12"/>
              </a:rPr>
              <a:t>Apple </a:t>
            </a:r>
            <a:r>
              <a:rPr lang="ko-KR" altLang="en-US" sz="1600" dirty="0">
                <a:hlinkClick r:id="rId12"/>
              </a:rPr>
              <a:t>키보드 </a:t>
            </a:r>
            <a:r>
              <a:rPr lang="en-US" altLang="ko-KR" sz="1600" dirty="0">
                <a:hlinkClick r:id="rId12"/>
              </a:rPr>
              <a:t>Magic Mouse Mac Book Pro, </a:t>
            </a:r>
            <a:r>
              <a:rPr lang="ko-KR" altLang="en-US" sz="1600" dirty="0">
                <a:hlinkClick r:id="rId12"/>
              </a:rPr>
              <a:t>숫자 </a:t>
            </a:r>
            <a:r>
              <a:rPr lang="ko-KR" altLang="en-US" sz="1600" dirty="0" err="1">
                <a:hlinkClick r:id="rId12"/>
              </a:rPr>
              <a:t>키패드</a:t>
            </a:r>
            <a:r>
              <a:rPr lang="en-US" altLang="ko-KR" sz="1600" dirty="0">
                <a:hlinkClick r:id="rId12"/>
              </a:rPr>
              <a:t>, </a:t>
            </a:r>
            <a:r>
              <a:rPr lang="ko-KR" altLang="en-US" sz="1600" dirty="0">
                <a:hlinkClick r:id="rId12"/>
              </a:rPr>
              <a:t>직사각형</a:t>
            </a:r>
            <a:r>
              <a:rPr lang="en-US" altLang="ko-KR" sz="1600" dirty="0">
                <a:hlinkClick r:id="rId12"/>
              </a:rPr>
              <a:t>, </a:t>
            </a:r>
            <a:r>
              <a:rPr lang="ko-KR" altLang="en-US" sz="1600" dirty="0">
                <a:hlinkClick r:id="rId12"/>
              </a:rPr>
              <a:t>컴퓨터 키보드 </a:t>
            </a:r>
            <a:r>
              <a:rPr lang="en-US" altLang="ko-KR" sz="1600" dirty="0" err="1">
                <a:hlinkClick r:id="rId12"/>
              </a:rPr>
              <a:t>png</a:t>
            </a:r>
            <a:r>
              <a:rPr lang="en-US" altLang="ko-KR" sz="1600" dirty="0">
                <a:hlinkClick r:id="rId12"/>
              </a:rPr>
              <a:t> | </a:t>
            </a:r>
            <a:r>
              <a:rPr lang="en-US" altLang="ko-KR" sz="1600" dirty="0" err="1">
                <a:hlinkClick r:id="rId12"/>
              </a:rPr>
              <a:t>PNGEgg</a:t>
            </a:r>
            <a:endParaRPr lang="en-US" altLang="ko-KR" sz="1600" dirty="0"/>
          </a:p>
          <a:p>
            <a:r>
              <a:rPr lang="ko-KR" altLang="en-US" sz="1600" dirty="0">
                <a:hlinkClick r:id="rId13"/>
              </a:rPr>
              <a:t>게임 직업이 되다 </a:t>
            </a:r>
            <a:r>
              <a:rPr lang="en-US" altLang="ko-KR" sz="1600" dirty="0">
                <a:hlinkClick r:id="rId13"/>
              </a:rPr>
              <a:t>- </a:t>
            </a:r>
            <a:r>
              <a:rPr lang="ko-KR" altLang="en-US" sz="1600" dirty="0" err="1">
                <a:hlinkClick r:id="rId13"/>
              </a:rPr>
              <a:t>게임잡</a:t>
            </a:r>
            <a:r>
              <a:rPr lang="ko-KR" altLang="en-US" sz="1600" dirty="0">
                <a:hlinkClick r:id="rId13"/>
              </a:rPr>
              <a:t> </a:t>
            </a:r>
            <a:r>
              <a:rPr lang="en-US" altLang="ko-KR" sz="1600" dirty="0">
                <a:hlinkClick r:id="rId13"/>
              </a:rPr>
              <a:t>(gamejob.co.kr)</a:t>
            </a:r>
            <a:endParaRPr lang="en-US" altLang="ko-KR" sz="1600" dirty="0"/>
          </a:p>
          <a:p>
            <a:r>
              <a:rPr lang="en-US" altLang="ko-KR" sz="1600" u="sng" dirty="0">
                <a:hlinkClick r:id="rId14"/>
              </a:rPr>
              <a:t>https://m.blog.naver.com/PostView.nhn?blogId=artgihun&amp;logNo=221991527855&amp;categoryNo=&amp;currentPage=&amp;sortType=&amp;isFromSearch=true&amp;proxyReferer=https:%2F%2Fwww.google.com%2F</a:t>
            </a:r>
            <a:r>
              <a:rPr lang="en-US" altLang="ko-KR" sz="1600" dirty="0"/>
              <a:t> </a:t>
            </a:r>
            <a:br>
              <a:rPr lang="en-US" altLang="ko-KR" dirty="0"/>
            </a:br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191" y="281738"/>
            <a:ext cx="6117380" cy="9823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000" b="1" dirty="0"/>
              <a:t>7. </a:t>
            </a:r>
            <a:r>
              <a:rPr lang="ko-KR" altLang="en-US" sz="5000" b="1" dirty="0"/>
              <a:t>참고 문헌 및 출처</a:t>
            </a:r>
            <a:endParaRPr lang="en-US" altLang="ko-KR" sz="5000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76418" y="1577837"/>
            <a:ext cx="128533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구름 그림 </a:t>
            </a:r>
            <a:r>
              <a:rPr lang="en-US" altLang="ko-KR" sz="1600" dirty="0"/>
              <a:t>:</a:t>
            </a:r>
          </a:p>
          <a:p>
            <a:r>
              <a:rPr lang="en-US" altLang="ko-KR" sz="1600" dirty="0" err="1"/>
              <a:t>Github</a:t>
            </a:r>
            <a:r>
              <a:rPr lang="en-US" altLang="ko-KR" sz="1600" dirty="0"/>
              <a:t> :</a:t>
            </a:r>
          </a:p>
          <a:p>
            <a:r>
              <a:rPr lang="en-US" altLang="ko-KR" sz="1600" dirty="0"/>
              <a:t>3dmax :</a:t>
            </a:r>
          </a:p>
          <a:p>
            <a:r>
              <a:rPr lang="ko-KR" altLang="en-US" sz="1600" dirty="0" err="1"/>
              <a:t>지브러쉬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</a:p>
          <a:p>
            <a:r>
              <a:rPr lang="ko-KR" altLang="en-US" sz="1600" dirty="0"/>
              <a:t>서브스탠스 </a:t>
            </a:r>
            <a:r>
              <a:rPr lang="en-US" altLang="ko-KR" sz="1600" dirty="0"/>
              <a:t>:</a:t>
            </a:r>
          </a:p>
          <a:p>
            <a:r>
              <a:rPr lang="ko-KR" altLang="en-US" sz="1600" dirty="0" err="1"/>
              <a:t>언리얼엔진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</a:p>
          <a:p>
            <a:r>
              <a:rPr lang="ko-KR" altLang="en-US" sz="1600" dirty="0" err="1"/>
              <a:t>비쥬얼스튜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디오</a:t>
            </a:r>
            <a:r>
              <a:rPr lang="en-US" altLang="ko-KR" sz="1600" dirty="0"/>
              <a:t> :</a:t>
            </a:r>
          </a:p>
          <a:p>
            <a:r>
              <a:rPr lang="ko-KR" altLang="en-US" sz="1600" dirty="0"/>
              <a:t>와이어 </a:t>
            </a:r>
            <a:r>
              <a:rPr lang="en-US" altLang="ko-KR" sz="1600" dirty="0"/>
              <a:t>: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 err="1"/>
              <a:t>씨쁠쁠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</a:p>
          <a:p>
            <a:r>
              <a:rPr lang="ko-KR" altLang="en-US" sz="1600" dirty="0"/>
              <a:t>아이콘</a:t>
            </a:r>
            <a:r>
              <a:rPr lang="en-US" altLang="ko-KR" sz="1600" dirty="0"/>
              <a:t>:</a:t>
            </a:r>
          </a:p>
          <a:p>
            <a:r>
              <a:rPr lang="ko-KR" altLang="en-US" sz="1600" dirty="0"/>
              <a:t>키보드 </a:t>
            </a:r>
            <a:r>
              <a:rPr lang="en-US" altLang="ko-KR" sz="1600" dirty="0"/>
              <a:t>:</a:t>
            </a:r>
          </a:p>
          <a:p>
            <a:endParaRPr lang="en-US" altLang="ko-KR" sz="1600" dirty="0"/>
          </a:p>
          <a:p>
            <a:r>
              <a:rPr lang="ko-KR" altLang="en-US" sz="1600" dirty="0"/>
              <a:t>캐릭터</a:t>
            </a:r>
            <a:r>
              <a:rPr lang="en-US" altLang="ko-KR" sz="1600" dirty="0"/>
              <a:t>:</a:t>
            </a:r>
          </a:p>
          <a:p>
            <a:r>
              <a:rPr lang="ko-KR" altLang="en-US" sz="1600" dirty="0"/>
              <a:t>보스</a:t>
            </a:r>
            <a:r>
              <a:rPr lang="en-US" altLang="ko-KR" sz="1600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00749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19166" y="329206"/>
            <a:ext cx="3627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/>
              <a:t>목차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9166" y="1678312"/>
            <a:ext cx="5576834" cy="517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/>
              <a:t>팀 소개</a:t>
            </a:r>
            <a:endParaRPr lang="en-US" altLang="ko-KR" sz="28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/>
              <a:t>개발 환경</a:t>
            </a:r>
            <a:endParaRPr lang="en-US" altLang="ko-KR" sz="28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/>
              <a:t>게임 소개</a:t>
            </a:r>
            <a:endParaRPr lang="en-US" altLang="ko-KR" sz="28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/>
              <a:t>타 게임과의 차별성</a:t>
            </a:r>
            <a:endParaRPr lang="en-US" altLang="ko-KR" sz="28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/>
              <a:t>기술 연구 분야</a:t>
            </a:r>
            <a:endParaRPr lang="en-US" altLang="ko-KR" sz="28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/>
              <a:t>개발 일정</a:t>
            </a:r>
            <a:endParaRPr lang="en-US" altLang="ko-KR" sz="28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/>
              <a:t>참고 문헌 및 출처</a:t>
            </a:r>
            <a:endParaRPr lang="en-US" altLang="ko-KR" sz="28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sz="2800" b="1" dirty="0"/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519166" y="1394461"/>
            <a:ext cx="1105779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110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39191" y="281738"/>
            <a:ext cx="6764984" cy="1053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1. </a:t>
            </a:r>
            <a:r>
              <a:rPr lang="ko-KR" altLang="en-US" sz="5400" b="1" dirty="0"/>
              <a:t>팀 소개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역할</a:t>
            </a:r>
            <a:endParaRPr lang="en-US" altLang="ko-KR" sz="3200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1195159" y="2686165"/>
            <a:ext cx="2528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72066" y="2040574"/>
            <a:ext cx="3392822" cy="4350178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467434" y="2036287"/>
            <a:ext cx="3392822" cy="4350178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158135" y="2036287"/>
            <a:ext cx="3392822" cy="4350178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4916867" y="2686165"/>
            <a:ext cx="2528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636398" y="2686165"/>
            <a:ext cx="2528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32225" y="2956935"/>
            <a:ext cx="3054325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/>
              <a:t>   클라이언트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en-US" altLang="ko-KR" b="1" dirty="0"/>
              <a:t>-  </a:t>
            </a:r>
            <a:r>
              <a:rPr lang="ko-KR" altLang="en-US" b="1" dirty="0"/>
              <a:t>애니메이션 커스터마이징     기능 구현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데디케이티드 서버 연동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b="1" dirty="0"/>
              <a:t>UI </a:t>
            </a:r>
            <a:r>
              <a:rPr lang="ko-KR" altLang="en-US" b="1" dirty="0"/>
              <a:t>제작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645777" y="2956935"/>
            <a:ext cx="3054325" cy="4990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/>
              <a:t>    팀장</a:t>
            </a:r>
            <a:r>
              <a:rPr lang="en-US" altLang="ko-KR" b="1" dirty="0"/>
              <a:t>, </a:t>
            </a:r>
            <a:r>
              <a:rPr lang="ko-KR" altLang="en-US" b="1" dirty="0"/>
              <a:t>클라이언트</a:t>
            </a:r>
            <a:endParaRPr lang="en-US" altLang="ko-KR" b="1" dirty="0"/>
          </a:p>
          <a:p>
            <a:pPr>
              <a:lnSpc>
                <a:spcPct val="200000"/>
              </a:lnSpc>
            </a:pP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en-US" altLang="ko-KR" b="1" dirty="0"/>
              <a:t>-  </a:t>
            </a:r>
            <a:r>
              <a:rPr lang="ko-KR" altLang="en-US" b="1" dirty="0"/>
              <a:t>와이어액션 구현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b="1" dirty="0"/>
              <a:t>VFX </a:t>
            </a:r>
            <a:r>
              <a:rPr lang="ko-KR" altLang="en-US" b="1" dirty="0"/>
              <a:t>플러그인 제작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보스 비헤이비어 트리 제작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354094" y="2956935"/>
            <a:ext cx="3054325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/>
              <a:t>    </a:t>
            </a:r>
            <a:r>
              <a:rPr lang="ko-KR" altLang="en-US" b="1" dirty="0"/>
              <a:t>그래픽 디자인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모델링 제작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애니메이션 제작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334100" y="2213853"/>
            <a:ext cx="226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조준현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58089" y="2213853"/>
            <a:ext cx="234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최태호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44141" y="2213853"/>
            <a:ext cx="234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이혜빈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563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191" y="281738"/>
            <a:ext cx="5615640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1. </a:t>
            </a:r>
            <a:r>
              <a:rPr lang="ko-KR" altLang="en-US" sz="5400" b="1" dirty="0"/>
              <a:t>팀 소개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준비 현황</a:t>
            </a:r>
            <a:endParaRPr lang="en-US" altLang="ko-KR" sz="3200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1195159" y="2686165"/>
            <a:ext cx="2528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72066" y="2040574"/>
            <a:ext cx="3392822" cy="4350178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467434" y="2036287"/>
            <a:ext cx="3392822" cy="4350178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158135" y="2036287"/>
            <a:ext cx="3392822" cy="4350178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4916867" y="2686165"/>
            <a:ext cx="2528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636398" y="2686165"/>
            <a:ext cx="2528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32225" y="2956935"/>
            <a:ext cx="3054325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/>
              <a:t>- C , C++ </a:t>
            </a:r>
            <a:r>
              <a:rPr lang="ko-KR" altLang="en-US" b="1" dirty="0"/>
              <a:t>프로그래밍 수강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- </a:t>
            </a:r>
            <a:r>
              <a:rPr lang="ko-KR" altLang="en-US" b="1" dirty="0"/>
              <a:t>자료구조</a:t>
            </a:r>
            <a:r>
              <a:rPr lang="en-US" altLang="ko-KR" b="1" dirty="0"/>
              <a:t>, </a:t>
            </a:r>
            <a:r>
              <a:rPr lang="ko-KR" altLang="en-US" b="1" dirty="0"/>
              <a:t>알고리즘 수강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- </a:t>
            </a:r>
            <a:r>
              <a:rPr lang="ko-KR" altLang="en-US" b="1" dirty="0"/>
              <a:t>컴퓨터 그래픽스 수강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b="1" dirty="0"/>
              <a:t>STL </a:t>
            </a:r>
            <a:r>
              <a:rPr lang="ko-KR" altLang="en-US" b="1" dirty="0"/>
              <a:t>수강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애니메이션</a:t>
            </a:r>
            <a:r>
              <a:rPr lang="en-US" altLang="ko-KR" b="1" dirty="0"/>
              <a:t>1 </a:t>
            </a:r>
            <a:r>
              <a:rPr lang="ko-KR" altLang="en-US" b="1" dirty="0"/>
              <a:t>수강 예정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45777" y="2956935"/>
            <a:ext cx="3054325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/>
              <a:t>- C </a:t>
            </a:r>
            <a:r>
              <a:rPr lang="ko-KR" altLang="en-US" b="1" dirty="0"/>
              <a:t>프로그래밍 수강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- </a:t>
            </a:r>
            <a:r>
              <a:rPr lang="ko-KR" altLang="en-US" b="1" dirty="0"/>
              <a:t>자료구조</a:t>
            </a:r>
            <a:r>
              <a:rPr lang="en-US" altLang="ko-KR" b="1" dirty="0"/>
              <a:t>, </a:t>
            </a:r>
            <a:r>
              <a:rPr lang="ko-KR" altLang="en-US" b="1" dirty="0"/>
              <a:t>알고리즘 수강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- </a:t>
            </a:r>
            <a:r>
              <a:rPr lang="ko-KR" altLang="en-US" b="1" dirty="0"/>
              <a:t>컴퓨터 그래픽스 수강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- STL </a:t>
            </a:r>
            <a:r>
              <a:rPr lang="ko-KR" altLang="en-US" b="1" dirty="0"/>
              <a:t>수강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- </a:t>
            </a:r>
            <a:r>
              <a:rPr lang="ko-KR" altLang="en-US" b="1" dirty="0"/>
              <a:t>게임엔진</a:t>
            </a:r>
            <a:r>
              <a:rPr lang="en-US" altLang="ko-KR" b="1" dirty="0"/>
              <a:t>1 </a:t>
            </a:r>
            <a:r>
              <a:rPr lang="ko-KR" altLang="en-US" b="1" dirty="0"/>
              <a:t>수강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54094" y="2956935"/>
            <a:ext cx="3054325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/>
              <a:t>-  C </a:t>
            </a:r>
            <a:r>
              <a:rPr lang="ko-KR" altLang="en-US" b="1" dirty="0"/>
              <a:t>프로그래밍 수강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b="1" dirty="0"/>
              <a:t>3D </a:t>
            </a:r>
            <a:r>
              <a:rPr lang="ko-KR" altLang="en-US" b="1" dirty="0"/>
              <a:t>모델링</a:t>
            </a:r>
            <a:r>
              <a:rPr lang="en-US" altLang="ko-KR" b="1" dirty="0"/>
              <a:t>1 </a:t>
            </a:r>
            <a:r>
              <a:rPr lang="ko-KR" altLang="en-US" b="1" dirty="0"/>
              <a:t>수강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b="1" dirty="0"/>
              <a:t>3D </a:t>
            </a:r>
            <a:r>
              <a:rPr lang="ko-KR" altLang="en-US" b="1" dirty="0"/>
              <a:t>모델링</a:t>
            </a:r>
            <a:r>
              <a:rPr lang="en-US" altLang="ko-KR" b="1" dirty="0"/>
              <a:t>2 </a:t>
            </a:r>
            <a:r>
              <a:rPr lang="ko-KR" altLang="en-US" b="1" dirty="0"/>
              <a:t>수강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애니메이션</a:t>
            </a:r>
            <a:r>
              <a:rPr lang="en-US" altLang="ko-KR" b="1" dirty="0"/>
              <a:t>1 </a:t>
            </a:r>
            <a:r>
              <a:rPr lang="ko-KR" altLang="en-US" b="1" dirty="0"/>
              <a:t>수강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애니메이션</a:t>
            </a:r>
            <a:r>
              <a:rPr lang="en-US" altLang="ko-KR" b="1" dirty="0"/>
              <a:t>2 </a:t>
            </a:r>
            <a:r>
              <a:rPr lang="ko-KR" altLang="en-US" b="1" dirty="0"/>
              <a:t>수강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34100" y="2213853"/>
            <a:ext cx="226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조준현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58089" y="2213853"/>
            <a:ext cx="234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최태호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44141" y="2213853"/>
            <a:ext cx="234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이혜빈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928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191" y="281738"/>
            <a:ext cx="4023858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2. </a:t>
            </a:r>
            <a:r>
              <a:rPr lang="ko-KR" altLang="en-US" sz="5400" b="1" dirty="0"/>
              <a:t>개발 환경</a:t>
            </a:r>
            <a:endParaRPr lang="en-US" altLang="ko-KR" sz="5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627616" y="3702181"/>
            <a:ext cx="213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VisualStudio2019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687581" y="3710083"/>
            <a:ext cx="222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UnrealEngine4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901030" y="3710083"/>
            <a:ext cx="126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C++2017</a:t>
            </a:r>
            <a:endParaRPr lang="ko-KR" altLang="en-US" b="1" dirty="0"/>
          </a:p>
        </p:txBody>
      </p:sp>
      <p:pic>
        <p:nvPicPr>
          <p:cNvPr id="2050" name="Picture 2" descr="GitHub: Where the world builds software · GitHub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7" r="22088"/>
          <a:stretch/>
        </p:blipFill>
        <p:spPr bwMode="auto">
          <a:xfrm>
            <a:off x="920020" y="1925780"/>
            <a:ext cx="1721102" cy="163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93793" y="3646624"/>
            <a:ext cx="114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GitHub</a:t>
            </a:r>
            <a:endParaRPr lang="ko-KR" altLang="en-US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237" y="4366635"/>
            <a:ext cx="1687332" cy="168733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4"/>
          <a:srcRect l="6634" t="8835" r="4337" b="6335"/>
          <a:stretch/>
        </p:blipFill>
        <p:spPr>
          <a:xfrm>
            <a:off x="5173249" y="4366635"/>
            <a:ext cx="1745796" cy="166344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936354" y="6139620"/>
            <a:ext cx="216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Substance painter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583037" y="6153645"/>
            <a:ext cx="114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3D MAX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459739" y="6149059"/>
            <a:ext cx="114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ZBRUSH</a:t>
            </a:r>
            <a:endParaRPr lang="ko-KR" altLang="en-US" b="1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5"/>
          <a:srcRect l="19994" t="-4263" r="21541" b="4263"/>
          <a:stretch/>
        </p:blipFill>
        <p:spPr>
          <a:xfrm>
            <a:off x="8099725" y="4287519"/>
            <a:ext cx="1801305" cy="1733124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6679719" y="1925780"/>
            <a:ext cx="1720871" cy="1630036"/>
            <a:chOff x="5529105" y="1718559"/>
            <a:chExt cx="1720871" cy="1630036"/>
          </a:xfrm>
        </p:grpSpPr>
        <p:sp>
          <p:nvSpPr>
            <p:cNvPr id="4" name="직사각형 3"/>
            <p:cNvSpPr/>
            <p:nvPr/>
          </p:nvSpPr>
          <p:spPr>
            <a:xfrm>
              <a:off x="5529105" y="1718559"/>
              <a:ext cx="1720871" cy="16300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File:Unreal Engine 4 logo and wordmark.sv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9484" y="1792260"/>
              <a:ext cx="1339245" cy="1477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Microsoft Visual Studio 2019 Test Professional with MSDN (라이선스)_이미지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263" b="6562"/>
          <a:stretch/>
        </p:blipFill>
        <p:spPr bwMode="auto">
          <a:xfrm>
            <a:off x="3803588" y="1924752"/>
            <a:ext cx="1715369" cy="160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9613510" y="1944850"/>
            <a:ext cx="1720871" cy="1630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 descr="File:ISO C++ Logo.svg - Wikimedia Common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260" y="1951912"/>
            <a:ext cx="1426728" cy="160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988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191" y="281738"/>
            <a:ext cx="5713424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3. </a:t>
            </a:r>
            <a:r>
              <a:rPr lang="ko-KR" altLang="en-US" sz="5400" b="1" dirty="0"/>
              <a:t>게임 소개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스토리</a:t>
            </a:r>
            <a:endParaRPr lang="en-US" altLang="ko-KR" sz="3200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561751" y="2511131"/>
            <a:ext cx="9068498" cy="3171034"/>
          </a:xfrm>
          <a:prstGeom prst="roundRect">
            <a:avLst>
              <a:gd name="adj" fmla="val 1483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23145" y="2912300"/>
            <a:ext cx="80114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플레이어는 용의 심장을 얻기 위해 용을 무찔러야 합니다</a:t>
            </a:r>
            <a:r>
              <a:rPr lang="en-US" altLang="ko-KR" sz="3200" b="1" dirty="0"/>
              <a:t>.</a:t>
            </a:r>
          </a:p>
          <a:p>
            <a:endParaRPr lang="en-US" altLang="ko-KR" sz="3200" b="1" dirty="0"/>
          </a:p>
          <a:p>
            <a:r>
              <a:rPr lang="ko-KR" altLang="en-US" sz="3200" b="1" dirty="0"/>
              <a:t>절벽 지형으로 이루어진 용의 둥지에서 와이어로 공격을 피하며 용을 처치하세요</a:t>
            </a:r>
            <a:r>
              <a:rPr lang="en-US" altLang="ko-KR" sz="3200" b="1" dirty="0"/>
              <a:t>.</a:t>
            </a:r>
            <a:endParaRPr lang="ko-KR" altLang="en-US" sz="32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129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191" y="281738"/>
            <a:ext cx="5343129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3. </a:t>
            </a:r>
            <a:r>
              <a:rPr lang="ko-KR" altLang="en-US" sz="5400" b="1" dirty="0"/>
              <a:t>게임 소개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특징</a:t>
            </a:r>
            <a:endParaRPr lang="en-US" altLang="ko-KR" sz="3200" b="1" dirty="0"/>
          </a:p>
        </p:txBody>
      </p:sp>
      <p:grpSp>
        <p:nvGrpSpPr>
          <p:cNvPr id="27" name="그룹 26"/>
          <p:cNvGrpSpPr/>
          <p:nvPr/>
        </p:nvGrpSpPr>
        <p:grpSpPr>
          <a:xfrm>
            <a:off x="3112941" y="4938450"/>
            <a:ext cx="2153545" cy="568960"/>
            <a:chOff x="7701438" y="2923501"/>
            <a:chExt cx="2345770" cy="568960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7701438" y="2923501"/>
              <a:ext cx="2046583" cy="568960"/>
            </a:xfrm>
            <a:prstGeom prst="roundRect">
              <a:avLst>
                <a:gd name="adj" fmla="val 2457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33597" y="3032693"/>
              <a:ext cx="20136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그래픽 </a:t>
              </a:r>
              <a:r>
                <a:rPr lang="ko-KR" altLang="en-US" sz="1600" b="1" dirty="0" err="1">
                  <a:solidFill>
                    <a:schemeClr val="bg1"/>
                  </a:solidFill>
                </a:rPr>
                <a:t>컨셉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3100676" y="3912911"/>
            <a:ext cx="1891140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13581" y="4028114"/>
            <a:ext cx="1609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게임 </a:t>
            </a:r>
            <a:r>
              <a:rPr lang="ko-KR" altLang="en-US" sz="1600" b="1" dirty="0" err="1">
                <a:solidFill>
                  <a:schemeClr val="bg1"/>
                </a:solidFill>
              </a:rPr>
              <a:t>컨셉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123078" y="3908565"/>
            <a:ext cx="4291437" cy="906368"/>
          </a:xfrm>
          <a:prstGeom prst="roundRect">
            <a:avLst>
              <a:gd name="adj" fmla="val 102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107285" y="1787410"/>
            <a:ext cx="1884531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95538" y="1894843"/>
            <a:ext cx="1094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장르</a:t>
            </a:r>
            <a:r>
              <a:rPr lang="ko-KR" altLang="en-US" sz="1600" b="1" dirty="0"/>
              <a:t> 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29733" y="1787409"/>
            <a:ext cx="4284782" cy="568960"/>
          </a:xfrm>
          <a:prstGeom prst="roundRect">
            <a:avLst>
              <a:gd name="adj" fmla="val 1483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96367" y="1878902"/>
            <a:ext cx="3720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Multiplayer TPS Action</a:t>
            </a:r>
            <a:endParaRPr lang="ko-KR" altLang="en-US" sz="16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107285" y="2478655"/>
            <a:ext cx="1884531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69535" y="2570186"/>
            <a:ext cx="122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플랫폼</a:t>
            </a:r>
            <a:r>
              <a:rPr lang="ko-KR" altLang="en-US" sz="1600" b="1" dirty="0"/>
              <a:t> 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129733" y="2478654"/>
            <a:ext cx="4284782" cy="568960"/>
          </a:xfrm>
          <a:prstGeom prst="roundRect">
            <a:avLst>
              <a:gd name="adj" fmla="val 1483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40748" y="2581994"/>
            <a:ext cx="589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PC</a:t>
            </a:r>
            <a:endParaRPr lang="ko-KR" altLang="en-US" sz="16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107285" y="3203122"/>
            <a:ext cx="1884531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45007" y="3310986"/>
            <a:ext cx="845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시점</a:t>
            </a:r>
            <a:r>
              <a:rPr lang="ko-KR" altLang="en-US" sz="1600" b="1" dirty="0"/>
              <a:t> 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129733" y="3203121"/>
            <a:ext cx="4284782" cy="568960"/>
          </a:xfrm>
          <a:prstGeom prst="roundRect">
            <a:avLst>
              <a:gd name="adj" fmla="val 1483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48463" y="3314844"/>
            <a:ext cx="1963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3</a:t>
            </a:r>
            <a:r>
              <a:rPr lang="ko-KR" altLang="en-US" sz="1600" b="1" dirty="0"/>
              <a:t>인칭 백뷰</a:t>
            </a:r>
            <a:endParaRPr lang="ko-KR" altLang="en-US" sz="16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123078" y="4938450"/>
            <a:ext cx="4308824" cy="817434"/>
          </a:xfrm>
          <a:prstGeom prst="roundRect">
            <a:avLst>
              <a:gd name="adj" fmla="val 102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10941" y="3920661"/>
            <a:ext cx="36162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/>
              <a:t>멀티플레이 방식의 보스 레이드</a:t>
            </a:r>
            <a:endParaRPr lang="en-US" altLang="ko-KR" sz="1600" b="1" dirty="0"/>
          </a:p>
          <a:p>
            <a:pPr algn="ctr">
              <a:lnSpc>
                <a:spcPct val="150000"/>
              </a:lnSpc>
            </a:pPr>
            <a:r>
              <a:rPr lang="ko-KR" altLang="en-US" sz="1600" b="1" dirty="0"/>
              <a:t>와이어를 이용한 이동과 전투</a:t>
            </a:r>
            <a:endParaRPr lang="en-US" altLang="ko-KR" sz="1600" b="1" dirty="0"/>
          </a:p>
          <a:p>
            <a:pPr algn="ctr"/>
            <a:endParaRPr lang="ko-KR" alt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406078" y="5087030"/>
            <a:ext cx="3826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디테일한 묘사를 위해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노말맵 사용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                  </a:t>
            </a:r>
          </a:p>
          <a:p>
            <a:pPr algn="ctr"/>
            <a:endParaRPr lang="ko-KR" altLang="en-US" sz="16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22">
            <a:extLst>
              <a:ext uri="{FF2B5EF4-FFF2-40B4-BE49-F238E27FC236}">
                <a16:creationId xmlns:a16="http://schemas.microsoft.com/office/drawing/2014/main" id="{9668E119-DF15-4413-AAB5-A71FF963D6BE}"/>
              </a:ext>
            </a:extLst>
          </p:cNvPr>
          <p:cNvSpPr/>
          <p:nvPr/>
        </p:nvSpPr>
        <p:spPr>
          <a:xfrm>
            <a:off x="3124672" y="5869136"/>
            <a:ext cx="1884531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216014-290A-4B8B-BCCB-EFE198EC7EDA}"/>
              </a:ext>
            </a:extLst>
          </p:cNvPr>
          <p:cNvSpPr txBox="1"/>
          <p:nvPr/>
        </p:nvSpPr>
        <p:spPr>
          <a:xfrm>
            <a:off x="3133260" y="5935578"/>
            <a:ext cx="1848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플레이타임</a:t>
            </a:r>
            <a:r>
              <a:rPr lang="ko-KR" altLang="en-US" sz="1600" b="1" dirty="0"/>
              <a:t> </a:t>
            </a:r>
          </a:p>
        </p:txBody>
      </p:sp>
      <p:sp>
        <p:nvSpPr>
          <p:cNvPr id="40" name="모서리가 둥근 직사각형 24">
            <a:extLst>
              <a:ext uri="{FF2B5EF4-FFF2-40B4-BE49-F238E27FC236}">
                <a16:creationId xmlns:a16="http://schemas.microsoft.com/office/drawing/2014/main" id="{1ED9C838-2C83-45A5-8CBC-A9A014AE5A6D}"/>
              </a:ext>
            </a:extLst>
          </p:cNvPr>
          <p:cNvSpPr/>
          <p:nvPr/>
        </p:nvSpPr>
        <p:spPr>
          <a:xfrm>
            <a:off x="5147120" y="5869135"/>
            <a:ext cx="4284782" cy="568960"/>
          </a:xfrm>
          <a:prstGeom prst="roundRect">
            <a:avLst>
              <a:gd name="adj" fmla="val 1483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14FEE75-F149-4453-B94D-9E0850445497}"/>
              </a:ext>
            </a:extLst>
          </p:cNvPr>
          <p:cNvSpPr txBox="1"/>
          <p:nvPr/>
        </p:nvSpPr>
        <p:spPr>
          <a:xfrm>
            <a:off x="6843855" y="5974274"/>
            <a:ext cx="1958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10</a:t>
            </a:r>
            <a:r>
              <a:rPr lang="ko-KR" altLang="en-US" sz="1600" b="1" dirty="0"/>
              <a:t>분 내외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97194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모서리가 둥근 직사각형 70"/>
          <p:cNvSpPr/>
          <p:nvPr/>
        </p:nvSpPr>
        <p:spPr>
          <a:xfrm>
            <a:off x="812800" y="1688601"/>
            <a:ext cx="10566400" cy="3145387"/>
          </a:xfrm>
          <a:prstGeom prst="roundRect">
            <a:avLst>
              <a:gd name="adj" fmla="val 416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544861" y="1938969"/>
            <a:ext cx="6377450" cy="2592001"/>
            <a:chOff x="3080958" y="2182166"/>
            <a:chExt cx="6377450" cy="259200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29" t="30450" r="3460" b="31757"/>
            <a:stretch/>
          </p:blipFill>
          <p:spPr>
            <a:xfrm>
              <a:off x="3086408" y="2182167"/>
              <a:ext cx="6372000" cy="2592000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3080958" y="2182166"/>
              <a:ext cx="6377449" cy="2592001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539191" y="281738"/>
            <a:ext cx="5713424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3. </a:t>
            </a:r>
            <a:r>
              <a:rPr lang="ko-KR" altLang="en-US" sz="5400" b="1" dirty="0"/>
              <a:t>게임 소개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조작법</a:t>
            </a:r>
            <a:endParaRPr lang="en-US" altLang="ko-KR" sz="32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1812202" y="5667292"/>
            <a:ext cx="863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점프 </a:t>
            </a:r>
            <a:r>
              <a:rPr lang="en-US" altLang="ko-KR" sz="2000" b="1" dirty="0"/>
              <a:t>:</a:t>
            </a:r>
            <a:endParaRPr lang="ko-KR" altLang="en-US" sz="20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6583575" y="5648029"/>
            <a:ext cx="1484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b="1" dirty="0"/>
              <a:t>탄 발사</a:t>
            </a:r>
            <a:r>
              <a:rPr lang="en-US" altLang="ko-KR" sz="2000" b="1" dirty="0"/>
              <a:t> :</a:t>
            </a:r>
            <a:endParaRPr lang="ko-KR" altLang="en-US" sz="20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583576" y="6134424"/>
            <a:ext cx="2947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b="1" dirty="0"/>
              <a:t>와이어 발사</a:t>
            </a:r>
            <a:r>
              <a:rPr lang="en-US" altLang="ko-KR" sz="2000" b="1" dirty="0"/>
              <a:t> </a:t>
            </a:r>
            <a:r>
              <a:rPr lang="ko-KR" altLang="ko-KR" sz="2000" b="1" dirty="0"/>
              <a:t>또는 회수</a:t>
            </a:r>
            <a:r>
              <a:rPr lang="en-US" altLang="ko-KR" sz="2000" b="1" dirty="0"/>
              <a:t> :</a:t>
            </a:r>
            <a:endParaRPr lang="ko-KR" altLang="en-US" sz="20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1812202" y="6162142"/>
            <a:ext cx="2327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b="1" dirty="0"/>
              <a:t>탄</a:t>
            </a:r>
            <a:r>
              <a:rPr lang="ko-KR" altLang="en-US" sz="2000" b="1" dirty="0"/>
              <a:t>창 재장전 </a:t>
            </a:r>
            <a:r>
              <a:rPr lang="en-US" altLang="ko-KR" sz="2000" b="1" dirty="0"/>
              <a:t>:</a:t>
            </a:r>
            <a:endParaRPr lang="ko-KR" altLang="en-US" sz="20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675947" y="5208410"/>
            <a:ext cx="364142" cy="3641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W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812202" y="5199358"/>
            <a:ext cx="900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이동 </a:t>
            </a:r>
            <a:r>
              <a:rPr lang="en-US" altLang="ko-KR" sz="2000" b="1" dirty="0"/>
              <a:t>:</a:t>
            </a:r>
            <a:endParaRPr lang="ko-KR" altLang="en-US" sz="200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090042" y="5208410"/>
            <a:ext cx="364142" cy="3641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505063" y="5208716"/>
            <a:ext cx="364142" cy="3641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919158" y="5208716"/>
            <a:ext cx="364142" cy="3641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675947" y="5694208"/>
            <a:ext cx="2152432" cy="3641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SPACE BAR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521561" y="6198110"/>
            <a:ext cx="364142" cy="3641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순서도: 지연 13"/>
          <p:cNvSpPr/>
          <p:nvPr/>
        </p:nvSpPr>
        <p:spPr>
          <a:xfrm rot="16200000">
            <a:off x="8241925" y="5606402"/>
            <a:ext cx="353931" cy="529541"/>
          </a:xfrm>
          <a:prstGeom prst="flowChartDelay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34"/>
          <p:cNvSpPr/>
          <p:nvPr/>
        </p:nvSpPr>
        <p:spPr>
          <a:xfrm>
            <a:off x="8154065" y="5688504"/>
            <a:ext cx="267151" cy="363492"/>
          </a:xfrm>
          <a:custGeom>
            <a:avLst/>
            <a:gdLst>
              <a:gd name="connsiteX0" fmla="*/ 382905 w 385720"/>
              <a:gd name="connsiteY0" fmla="*/ 17509 h 496130"/>
              <a:gd name="connsiteX1" fmla="*/ 381000 w 385720"/>
              <a:gd name="connsiteY1" fmla="*/ 261349 h 496130"/>
              <a:gd name="connsiteX2" fmla="*/ 381000 w 385720"/>
              <a:gd name="connsiteY2" fmla="*/ 493759 h 496130"/>
              <a:gd name="connsiteX3" fmla="*/ 373380 w 385720"/>
              <a:gd name="connsiteY3" fmla="*/ 491854 h 496130"/>
              <a:gd name="connsiteX4" fmla="*/ 367665 w 385720"/>
              <a:gd name="connsiteY4" fmla="*/ 489949 h 496130"/>
              <a:gd name="connsiteX5" fmla="*/ 268605 w 385720"/>
              <a:gd name="connsiteY5" fmla="*/ 491854 h 496130"/>
              <a:gd name="connsiteX6" fmla="*/ 253365 w 385720"/>
              <a:gd name="connsiteY6" fmla="*/ 493759 h 496130"/>
              <a:gd name="connsiteX7" fmla="*/ 76200 w 385720"/>
              <a:gd name="connsiteY7" fmla="*/ 493759 h 496130"/>
              <a:gd name="connsiteX8" fmla="*/ 9525 w 385720"/>
              <a:gd name="connsiteY8" fmla="*/ 491854 h 496130"/>
              <a:gd name="connsiteX9" fmla="*/ 3810 w 385720"/>
              <a:gd name="connsiteY9" fmla="*/ 489949 h 496130"/>
              <a:gd name="connsiteX10" fmla="*/ 0 w 385720"/>
              <a:gd name="connsiteY10" fmla="*/ 484234 h 496130"/>
              <a:gd name="connsiteX11" fmla="*/ 1905 w 385720"/>
              <a:gd name="connsiteY11" fmla="*/ 434704 h 496130"/>
              <a:gd name="connsiteX12" fmla="*/ 3810 w 385720"/>
              <a:gd name="connsiteY12" fmla="*/ 415654 h 496130"/>
              <a:gd name="connsiteX13" fmla="*/ 5715 w 385720"/>
              <a:gd name="connsiteY13" fmla="*/ 213724 h 496130"/>
              <a:gd name="connsiteX14" fmla="*/ 7620 w 385720"/>
              <a:gd name="connsiteY14" fmla="*/ 206104 h 496130"/>
              <a:gd name="connsiteX15" fmla="*/ 13335 w 385720"/>
              <a:gd name="connsiteY15" fmla="*/ 181339 h 496130"/>
              <a:gd name="connsiteX16" fmla="*/ 15240 w 385720"/>
              <a:gd name="connsiteY16" fmla="*/ 175624 h 496130"/>
              <a:gd name="connsiteX17" fmla="*/ 22860 w 385720"/>
              <a:gd name="connsiteY17" fmla="*/ 164194 h 496130"/>
              <a:gd name="connsiteX18" fmla="*/ 26670 w 385720"/>
              <a:gd name="connsiteY18" fmla="*/ 158479 h 496130"/>
              <a:gd name="connsiteX19" fmla="*/ 36195 w 385720"/>
              <a:gd name="connsiteY19" fmla="*/ 141334 h 496130"/>
              <a:gd name="connsiteX20" fmla="*/ 40005 w 385720"/>
              <a:gd name="connsiteY20" fmla="*/ 135619 h 496130"/>
              <a:gd name="connsiteX21" fmla="*/ 45720 w 385720"/>
              <a:gd name="connsiteY21" fmla="*/ 131809 h 496130"/>
              <a:gd name="connsiteX22" fmla="*/ 55245 w 385720"/>
              <a:gd name="connsiteY22" fmla="*/ 122284 h 496130"/>
              <a:gd name="connsiteX23" fmla="*/ 59055 w 385720"/>
              <a:gd name="connsiteY23" fmla="*/ 116569 h 496130"/>
              <a:gd name="connsiteX24" fmla="*/ 64770 w 385720"/>
              <a:gd name="connsiteY24" fmla="*/ 114664 h 496130"/>
              <a:gd name="connsiteX25" fmla="*/ 70485 w 385720"/>
              <a:gd name="connsiteY25" fmla="*/ 110854 h 496130"/>
              <a:gd name="connsiteX26" fmla="*/ 76200 w 385720"/>
              <a:gd name="connsiteY26" fmla="*/ 105139 h 496130"/>
              <a:gd name="connsiteX27" fmla="*/ 87630 w 385720"/>
              <a:gd name="connsiteY27" fmla="*/ 101329 h 496130"/>
              <a:gd name="connsiteX28" fmla="*/ 89535 w 385720"/>
              <a:gd name="connsiteY28" fmla="*/ 95614 h 496130"/>
              <a:gd name="connsiteX29" fmla="*/ 95250 w 385720"/>
              <a:gd name="connsiteY29" fmla="*/ 93709 h 496130"/>
              <a:gd name="connsiteX30" fmla="*/ 106680 w 385720"/>
              <a:gd name="connsiteY30" fmla="*/ 86089 h 496130"/>
              <a:gd name="connsiteX31" fmla="*/ 112395 w 385720"/>
              <a:gd name="connsiteY31" fmla="*/ 82279 h 496130"/>
              <a:gd name="connsiteX32" fmla="*/ 118110 w 385720"/>
              <a:gd name="connsiteY32" fmla="*/ 78469 h 496130"/>
              <a:gd name="connsiteX33" fmla="*/ 121920 w 385720"/>
              <a:gd name="connsiteY33" fmla="*/ 72754 h 496130"/>
              <a:gd name="connsiteX34" fmla="*/ 133350 w 385720"/>
              <a:gd name="connsiteY34" fmla="*/ 68944 h 496130"/>
              <a:gd name="connsiteX35" fmla="*/ 144780 w 385720"/>
              <a:gd name="connsiteY35" fmla="*/ 63229 h 496130"/>
              <a:gd name="connsiteX36" fmla="*/ 150495 w 385720"/>
              <a:gd name="connsiteY36" fmla="*/ 59419 h 496130"/>
              <a:gd name="connsiteX37" fmla="*/ 161925 w 385720"/>
              <a:gd name="connsiteY37" fmla="*/ 55609 h 496130"/>
              <a:gd name="connsiteX38" fmla="*/ 167640 w 385720"/>
              <a:gd name="connsiteY38" fmla="*/ 53704 h 496130"/>
              <a:gd name="connsiteX39" fmla="*/ 179070 w 385720"/>
              <a:gd name="connsiteY39" fmla="*/ 47989 h 496130"/>
              <a:gd name="connsiteX40" fmla="*/ 184785 w 385720"/>
              <a:gd name="connsiteY40" fmla="*/ 44179 h 496130"/>
              <a:gd name="connsiteX41" fmla="*/ 190500 w 385720"/>
              <a:gd name="connsiteY41" fmla="*/ 42274 h 496130"/>
              <a:gd name="connsiteX42" fmla="*/ 201930 w 385720"/>
              <a:gd name="connsiteY42" fmla="*/ 34654 h 496130"/>
              <a:gd name="connsiteX43" fmla="*/ 213360 w 385720"/>
              <a:gd name="connsiteY43" fmla="*/ 32749 h 496130"/>
              <a:gd name="connsiteX44" fmla="*/ 219075 w 385720"/>
              <a:gd name="connsiteY44" fmla="*/ 30844 h 496130"/>
              <a:gd name="connsiteX45" fmla="*/ 236220 w 385720"/>
              <a:gd name="connsiteY45" fmla="*/ 28939 h 496130"/>
              <a:gd name="connsiteX46" fmla="*/ 251460 w 385720"/>
              <a:gd name="connsiteY46" fmla="*/ 27034 h 496130"/>
              <a:gd name="connsiteX47" fmla="*/ 260985 w 385720"/>
              <a:gd name="connsiteY47" fmla="*/ 25129 h 496130"/>
              <a:gd name="connsiteX48" fmla="*/ 281940 w 385720"/>
              <a:gd name="connsiteY48" fmla="*/ 23224 h 496130"/>
              <a:gd name="connsiteX49" fmla="*/ 337185 w 385720"/>
              <a:gd name="connsiteY49" fmla="*/ 19414 h 496130"/>
              <a:gd name="connsiteX50" fmla="*/ 382905 w 385720"/>
              <a:gd name="connsiteY50" fmla="*/ 17509 h 496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85720" h="496130">
                <a:moveTo>
                  <a:pt x="382905" y="17509"/>
                </a:moveTo>
                <a:cubicBezTo>
                  <a:pt x="390207" y="57831"/>
                  <a:pt x="381000" y="180067"/>
                  <a:pt x="381000" y="261349"/>
                </a:cubicBezTo>
                <a:cubicBezTo>
                  <a:pt x="381000" y="516849"/>
                  <a:pt x="385660" y="363286"/>
                  <a:pt x="381000" y="493759"/>
                </a:cubicBezTo>
                <a:cubicBezTo>
                  <a:pt x="378460" y="493124"/>
                  <a:pt x="375897" y="492573"/>
                  <a:pt x="373380" y="491854"/>
                </a:cubicBezTo>
                <a:cubicBezTo>
                  <a:pt x="371449" y="491302"/>
                  <a:pt x="369673" y="489949"/>
                  <a:pt x="367665" y="489949"/>
                </a:cubicBezTo>
                <a:cubicBezTo>
                  <a:pt x="334639" y="489949"/>
                  <a:pt x="301625" y="491219"/>
                  <a:pt x="268605" y="491854"/>
                </a:cubicBezTo>
                <a:cubicBezTo>
                  <a:pt x="263525" y="492489"/>
                  <a:pt x="258469" y="493366"/>
                  <a:pt x="253365" y="493759"/>
                </a:cubicBezTo>
                <a:cubicBezTo>
                  <a:pt x="190895" y="498564"/>
                  <a:pt x="149904" y="494742"/>
                  <a:pt x="76200" y="493759"/>
                </a:cubicBezTo>
                <a:cubicBezTo>
                  <a:pt x="53975" y="493124"/>
                  <a:pt x="31728" y="493023"/>
                  <a:pt x="9525" y="491854"/>
                </a:cubicBezTo>
                <a:cubicBezTo>
                  <a:pt x="7520" y="491748"/>
                  <a:pt x="5378" y="491203"/>
                  <a:pt x="3810" y="489949"/>
                </a:cubicBezTo>
                <a:cubicBezTo>
                  <a:pt x="2022" y="488519"/>
                  <a:pt x="1270" y="486139"/>
                  <a:pt x="0" y="484234"/>
                </a:cubicBezTo>
                <a:cubicBezTo>
                  <a:pt x="635" y="467724"/>
                  <a:pt x="989" y="451201"/>
                  <a:pt x="1905" y="434704"/>
                </a:cubicBezTo>
                <a:cubicBezTo>
                  <a:pt x="2259" y="428332"/>
                  <a:pt x="3700" y="422035"/>
                  <a:pt x="3810" y="415654"/>
                </a:cubicBezTo>
                <a:cubicBezTo>
                  <a:pt x="4970" y="348351"/>
                  <a:pt x="4491" y="281026"/>
                  <a:pt x="5715" y="213724"/>
                </a:cubicBezTo>
                <a:cubicBezTo>
                  <a:pt x="5763" y="211106"/>
                  <a:pt x="7152" y="208680"/>
                  <a:pt x="7620" y="206104"/>
                </a:cubicBezTo>
                <a:cubicBezTo>
                  <a:pt x="11577" y="184342"/>
                  <a:pt x="6778" y="201010"/>
                  <a:pt x="13335" y="181339"/>
                </a:cubicBezTo>
                <a:cubicBezTo>
                  <a:pt x="13970" y="179434"/>
                  <a:pt x="14126" y="177295"/>
                  <a:pt x="15240" y="175624"/>
                </a:cubicBezTo>
                <a:lnTo>
                  <a:pt x="22860" y="164194"/>
                </a:lnTo>
                <a:cubicBezTo>
                  <a:pt x="24130" y="162289"/>
                  <a:pt x="25946" y="160651"/>
                  <a:pt x="26670" y="158479"/>
                </a:cubicBezTo>
                <a:cubicBezTo>
                  <a:pt x="30023" y="148420"/>
                  <a:pt x="27461" y="154435"/>
                  <a:pt x="36195" y="141334"/>
                </a:cubicBezTo>
                <a:cubicBezTo>
                  <a:pt x="37465" y="139429"/>
                  <a:pt x="38100" y="136889"/>
                  <a:pt x="40005" y="135619"/>
                </a:cubicBezTo>
                <a:lnTo>
                  <a:pt x="45720" y="131809"/>
                </a:lnTo>
                <a:cubicBezTo>
                  <a:pt x="55880" y="116569"/>
                  <a:pt x="42545" y="134984"/>
                  <a:pt x="55245" y="122284"/>
                </a:cubicBezTo>
                <a:cubicBezTo>
                  <a:pt x="56864" y="120665"/>
                  <a:pt x="57267" y="117999"/>
                  <a:pt x="59055" y="116569"/>
                </a:cubicBezTo>
                <a:cubicBezTo>
                  <a:pt x="60623" y="115315"/>
                  <a:pt x="62974" y="115562"/>
                  <a:pt x="64770" y="114664"/>
                </a:cubicBezTo>
                <a:cubicBezTo>
                  <a:pt x="66818" y="113640"/>
                  <a:pt x="68726" y="112320"/>
                  <a:pt x="70485" y="110854"/>
                </a:cubicBezTo>
                <a:cubicBezTo>
                  <a:pt x="72555" y="109129"/>
                  <a:pt x="73845" y="106447"/>
                  <a:pt x="76200" y="105139"/>
                </a:cubicBezTo>
                <a:cubicBezTo>
                  <a:pt x="79711" y="103189"/>
                  <a:pt x="87630" y="101329"/>
                  <a:pt x="87630" y="101329"/>
                </a:cubicBezTo>
                <a:cubicBezTo>
                  <a:pt x="88265" y="99424"/>
                  <a:pt x="88115" y="97034"/>
                  <a:pt x="89535" y="95614"/>
                </a:cubicBezTo>
                <a:cubicBezTo>
                  <a:pt x="90955" y="94194"/>
                  <a:pt x="93495" y="94684"/>
                  <a:pt x="95250" y="93709"/>
                </a:cubicBezTo>
                <a:cubicBezTo>
                  <a:pt x="99253" y="91485"/>
                  <a:pt x="102870" y="88629"/>
                  <a:pt x="106680" y="86089"/>
                </a:cubicBezTo>
                <a:lnTo>
                  <a:pt x="112395" y="82279"/>
                </a:lnTo>
                <a:lnTo>
                  <a:pt x="118110" y="78469"/>
                </a:lnTo>
                <a:cubicBezTo>
                  <a:pt x="119380" y="76564"/>
                  <a:pt x="119978" y="73967"/>
                  <a:pt x="121920" y="72754"/>
                </a:cubicBezTo>
                <a:cubicBezTo>
                  <a:pt x="125326" y="70625"/>
                  <a:pt x="130008" y="71172"/>
                  <a:pt x="133350" y="68944"/>
                </a:cubicBezTo>
                <a:cubicBezTo>
                  <a:pt x="149728" y="58025"/>
                  <a:pt x="129006" y="71116"/>
                  <a:pt x="144780" y="63229"/>
                </a:cubicBezTo>
                <a:cubicBezTo>
                  <a:pt x="146828" y="62205"/>
                  <a:pt x="148403" y="60349"/>
                  <a:pt x="150495" y="59419"/>
                </a:cubicBezTo>
                <a:cubicBezTo>
                  <a:pt x="154165" y="57788"/>
                  <a:pt x="158115" y="56879"/>
                  <a:pt x="161925" y="55609"/>
                </a:cubicBezTo>
                <a:cubicBezTo>
                  <a:pt x="163830" y="54974"/>
                  <a:pt x="165969" y="54818"/>
                  <a:pt x="167640" y="53704"/>
                </a:cubicBezTo>
                <a:cubicBezTo>
                  <a:pt x="184018" y="42785"/>
                  <a:pt x="163296" y="55876"/>
                  <a:pt x="179070" y="47989"/>
                </a:cubicBezTo>
                <a:cubicBezTo>
                  <a:pt x="181118" y="46965"/>
                  <a:pt x="182737" y="45203"/>
                  <a:pt x="184785" y="44179"/>
                </a:cubicBezTo>
                <a:cubicBezTo>
                  <a:pt x="186581" y="43281"/>
                  <a:pt x="188745" y="43249"/>
                  <a:pt x="190500" y="42274"/>
                </a:cubicBezTo>
                <a:cubicBezTo>
                  <a:pt x="194503" y="40050"/>
                  <a:pt x="197413" y="35407"/>
                  <a:pt x="201930" y="34654"/>
                </a:cubicBezTo>
                <a:cubicBezTo>
                  <a:pt x="205740" y="34019"/>
                  <a:pt x="209589" y="33587"/>
                  <a:pt x="213360" y="32749"/>
                </a:cubicBezTo>
                <a:cubicBezTo>
                  <a:pt x="215320" y="32313"/>
                  <a:pt x="217094" y="31174"/>
                  <a:pt x="219075" y="30844"/>
                </a:cubicBezTo>
                <a:cubicBezTo>
                  <a:pt x="224747" y="29899"/>
                  <a:pt x="230509" y="29611"/>
                  <a:pt x="236220" y="28939"/>
                </a:cubicBezTo>
                <a:cubicBezTo>
                  <a:pt x="241304" y="28341"/>
                  <a:pt x="246400" y="27812"/>
                  <a:pt x="251460" y="27034"/>
                </a:cubicBezTo>
                <a:cubicBezTo>
                  <a:pt x="254660" y="26542"/>
                  <a:pt x="257772" y="25531"/>
                  <a:pt x="260985" y="25129"/>
                </a:cubicBezTo>
                <a:cubicBezTo>
                  <a:pt x="267945" y="24259"/>
                  <a:pt x="274958" y="23889"/>
                  <a:pt x="281940" y="23224"/>
                </a:cubicBezTo>
                <a:cubicBezTo>
                  <a:pt x="306418" y="20893"/>
                  <a:pt x="307101" y="20185"/>
                  <a:pt x="337185" y="19414"/>
                </a:cubicBezTo>
                <a:cubicBezTo>
                  <a:pt x="349881" y="19088"/>
                  <a:pt x="375603" y="-22813"/>
                  <a:pt x="382905" y="17509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/>
          <p:cNvGrpSpPr/>
          <p:nvPr/>
        </p:nvGrpSpPr>
        <p:grpSpPr>
          <a:xfrm>
            <a:off x="9091823" y="2226577"/>
            <a:ext cx="1334273" cy="2083447"/>
            <a:chOff x="9081471" y="2444748"/>
            <a:chExt cx="2111604" cy="3157979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9081471" y="2444748"/>
              <a:ext cx="2111604" cy="3157979"/>
            </a:xfrm>
            <a:prstGeom prst="roundRect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10019253" y="2732437"/>
              <a:ext cx="255438" cy="518704"/>
            </a:xfrm>
            <a:prstGeom prst="roundRect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2" name="직선 연결선 81"/>
            <p:cNvCxnSpPr/>
            <p:nvPr/>
          </p:nvCxnSpPr>
          <p:spPr>
            <a:xfrm>
              <a:off x="10144081" y="2456837"/>
              <a:ext cx="0" cy="27560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10141213" y="3251141"/>
              <a:ext cx="0" cy="27560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9100870" y="3538586"/>
              <a:ext cx="2092205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자유형 19"/>
          <p:cNvSpPr/>
          <p:nvPr/>
        </p:nvSpPr>
        <p:spPr>
          <a:xfrm>
            <a:off x="9079865" y="2222464"/>
            <a:ext cx="703580" cy="741716"/>
          </a:xfrm>
          <a:custGeom>
            <a:avLst/>
            <a:gdLst>
              <a:gd name="connsiteX0" fmla="*/ 675640 w 703580"/>
              <a:gd name="connsiteY0" fmla="*/ 7656 h 741716"/>
              <a:gd name="connsiteX1" fmla="*/ 662940 w 703580"/>
              <a:gd name="connsiteY1" fmla="*/ 36 h 741716"/>
              <a:gd name="connsiteX2" fmla="*/ 581660 w 703580"/>
              <a:gd name="connsiteY2" fmla="*/ 5116 h 741716"/>
              <a:gd name="connsiteX3" fmla="*/ 563880 w 703580"/>
              <a:gd name="connsiteY3" fmla="*/ 10196 h 741716"/>
              <a:gd name="connsiteX4" fmla="*/ 543560 w 703580"/>
              <a:gd name="connsiteY4" fmla="*/ 12736 h 741716"/>
              <a:gd name="connsiteX5" fmla="*/ 525780 w 703580"/>
              <a:gd name="connsiteY5" fmla="*/ 17816 h 741716"/>
              <a:gd name="connsiteX6" fmla="*/ 510540 w 703580"/>
              <a:gd name="connsiteY6" fmla="*/ 22896 h 741716"/>
              <a:gd name="connsiteX7" fmla="*/ 502920 w 703580"/>
              <a:gd name="connsiteY7" fmla="*/ 25436 h 741716"/>
              <a:gd name="connsiteX8" fmla="*/ 492760 w 703580"/>
              <a:gd name="connsiteY8" fmla="*/ 30516 h 741716"/>
              <a:gd name="connsiteX9" fmla="*/ 477520 w 703580"/>
              <a:gd name="connsiteY9" fmla="*/ 35596 h 741716"/>
              <a:gd name="connsiteX10" fmla="*/ 457200 w 703580"/>
              <a:gd name="connsiteY10" fmla="*/ 45756 h 741716"/>
              <a:gd name="connsiteX11" fmla="*/ 449580 w 703580"/>
              <a:gd name="connsiteY11" fmla="*/ 48296 h 741716"/>
              <a:gd name="connsiteX12" fmla="*/ 439420 w 703580"/>
              <a:gd name="connsiteY12" fmla="*/ 53376 h 741716"/>
              <a:gd name="connsiteX13" fmla="*/ 419100 w 703580"/>
              <a:gd name="connsiteY13" fmla="*/ 60996 h 741716"/>
              <a:gd name="connsiteX14" fmla="*/ 393700 w 703580"/>
              <a:gd name="connsiteY14" fmla="*/ 68616 h 741716"/>
              <a:gd name="connsiteX15" fmla="*/ 386080 w 703580"/>
              <a:gd name="connsiteY15" fmla="*/ 71156 h 741716"/>
              <a:gd name="connsiteX16" fmla="*/ 370840 w 703580"/>
              <a:gd name="connsiteY16" fmla="*/ 81316 h 741716"/>
              <a:gd name="connsiteX17" fmla="*/ 355600 w 703580"/>
              <a:gd name="connsiteY17" fmla="*/ 86396 h 741716"/>
              <a:gd name="connsiteX18" fmla="*/ 340360 w 703580"/>
              <a:gd name="connsiteY18" fmla="*/ 96556 h 741716"/>
              <a:gd name="connsiteX19" fmla="*/ 332740 w 703580"/>
              <a:gd name="connsiteY19" fmla="*/ 101636 h 741716"/>
              <a:gd name="connsiteX20" fmla="*/ 317500 w 703580"/>
              <a:gd name="connsiteY20" fmla="*/ 106716 h 741716"/>
              <a:gd name="connsiteX21" fmla="*/ 302260 w 703580"/>
              <a:gd name="connsiteY21" fmla="*/ 116876 h 741716"/>
              <a:gd name="connsiteX22" fmla="*/ 287020 w 703580"/>
              <a:gd name="connsiteY22" fmla="*/ 127036 h 741716"/>
              <a:gd name="connsiteX23" fmla="*/ 279400 w 703580"/>
              <a:gd name="connsiteY23" fmla="*/ 132116 h 741716"/>
              <a:gd name="connsiteX24" fmla="*/ 266700 w 703580"/>
              <a:gd name="connsiteY24" fmla="*/ 142276 h 741716"/>
              <a:gd name="connsiteX25" fmla="*/ 254000 w 703580"/>
              <a:gd name="connsiteY25" fmla="*/ 157516 h 741716"/>
              <a:gd name="connsiteX26" fmla="*/ 246380 w 703580"/>
              <a:gd name="connsiteY26" fmla="*/ 162596 h 741716"/>
              <a:gd name="connsiteX27" fmla="*/ 233680 w 703580"/>
              <a:gd name="connsiteY27" fmla="*/ 172756 h 741716"/>
              <a:gd name="connsiteX28" fmla="*/ 228600 w 703580"/>
              <a:gd name="connsiteY28" fmla="*/ 180376 h 741716"/>
              <a:gd name="connsiteX29" fmla="*/ 213360 w 703580"/>
              <a:gd name="connsiteY29" fmla="*/ 190536 h 741716"/>
              <a:gd name="connsiteX30" fmla="*/ 203200 w 703580"/>
              <a:gd name="connsiteY30" fmla="*/ 203236 h 741716"/>
              <a:gd name="connsiteX31" fmla="*/ 190500 w 703580"/>
              <a:gd name="connsiteY31" fmla="*/ 215936 h 741716"/>
              <a:gd name="connsiteX32" fmla="*/ 180340 w 703580"/>
              <a:gd name="connsiteY32" fmla="*/ 228636 h 741716"/>
              <a:gd name="connsiteX33" fmla="*/ 162560 w 703580"/>
              <a:gd name="connsiteY33" fmla="*/ 254036 h 741716"/>
              <a:gd name="connsiteX34" fmla="*/ 154940 w 703580"/>
              <a:gd name="connsiteY34" fmla="*/ 259116 h 741716"/>
              <a:gd name="connsiteX35" fmla="*/ 144780 w 703580"/>
              <a:gd name="connsiteY35" fmla="*/ 271816 h 741716"/>
              <a:gd name="connsiteX36" fmla="*/ 142240 w 703580"/>
              <a:gd name="connsiteY36" fmla="*/ 279436 h 741716"/>
              <a:gd name="connsiteX37" fmla="*/ 132080 w 703580"/>
              <a:gd name="connsiteY37" fmla="*/ 294676 h 741716"/>
              <a:gd name="connsiteX38" fmla="*/ 124460 w 703580"/>
              <a:gd name="connsiteY38" fmla="*/ 309916 h 741716"/>
              <a:gd name="connsiteX39" fmla="*/ 121920 w 703580"/>
              <a:gd name="connsiteY39" fmla="*/ 317536 h 741716"/>
              <a:gd name="connsiteX40" fmla="*/ 111760 w 703580"/>
              <a:gd name="connsiteY40" fmla="*/ 332776 h 741716"/>
              <a:gd name="connsiteX41" fmla="*/ 106680 w 703580"/>
              <a:gd name="connsiteY41" fmla="*/ 340396 h 741716"/>
              <a:gd name="connsiteX42" fmla="*/ 99060 w 703580"/>
              <a:gd name="connsiteY42" fmla="*/ 342936 h 741716"/>
              <a:gd name="connsiteX43" fmla="*/ 93980 w 703580"/>
              <a:gd name="connsiteY43" fmla="*/ 353096 h 741716"/>
              <a:gd name="connsiteX44" fmla="*/ 91440 w 703580"/>
              <a:gd name="connsiteY44" fmla="*/ 360716 h 741716"/>
              <a:gd name="connsiteX45" fmla="*/ 81280 w 703580"/>
              <a:gd name="connsiteY45" fmla="*/ 375956 h 741716"/>
              <a:gd name="connsiteX46" fmla="*/ 78740 w 703580"/>
              <a:gd name="connsiteY46" fmla="*/ 383576 h 741716"/>
              <a:gd name="connsiteX47" fmla="*/ 63500 w 703580"/>
              <a:gd name="connsiteY47" fmla="*/ 406436 h 741716"/>
              <a:gd name="connsiteX48" fmla="*/ 58420 w 703580"/>
              <a:gd name="connsiteY48" fmla="*/ 414056 h 741716"/>
              <a:gd name="connsiteX49" fmla="*/ 55880 w 703580"/>
              <a:gd name="connsiteY49" fmla="*/ 421676 h 741716"/>
              <a:gd name="connsiteX50" fmla="*/ 43180 w 703580"/>
              <a:gd name="connsiteY50" fmla="*/ 436916 h 741716"/>
              <a:gd name="connsiteX51" fmla="*/ 35560 w 703580"/>
              <a:gd name="connsiteY51" fmla="*/ 469936 h 741716"/>
              <a:gd name="connsiteX52" fmla="*/ 30480 w 703580"/>
              <a:gd name="connsiteY52" fmla="*/ 487716 h 741716"/>
              <a:gd name="connsiteX53" fmla="*/ 25400 w 703580"/>
              <a:gd name="connsiteY53" fmla="*/ 497876 h 741716"/>
              <a:gd name="connsiteX54" fmla="*/ 17780 w 703580"/>
              <a:gd name="connsiteY54" fmla="*/ 520736 h 741716"/>
              <a:gd name="connsiteX55" fmla="*/ 15240 w 703580"/>
              <a:gd name="connsiteY55" fmla="*/ 528356 h 741716"/>
              <a:gd name="connsiteX56" fmla="*/ 12700 w 703580"/>
              <a:gd name="connsiteY56" fmla="*/ 535976 h 741716"/>
              <a:gd name="connsiteX57" fmla="*/ 7620 w 703580"/>
              <a:gd name="connsiteY57" fmla="*/ 563916 h 741716"/>
              <a:gd name="connsiteX58" fmla="*/ 5080 w 703580"/>
              <a:gd name="connsiteY58" fmla="*/ 576616 h 741716"/>
              <a:gd name="connsiteX59" fmla="*/ 0 w 703580"/>
              <a:gd name="connsiteY59" fmla="*/ 591856 h 741716"/>
              <a:gd name="connsiteX60" fmla="*/ 2540 w 703580"/>
              <a:gd name="connsiteY60" fmla="*/ 670596 h 741716"/>
              <a:gd name="connsiteX61" fmla="*/ 5080 w 703580"/>
              <a:gd name="connsiteY61" fmla="*/ 703616 h 741716"/>
              <a:gd name="connsiteX62" fmla="*/ 7620 w 703580"/>
              <a:gd name="connsiteY62" fmla="*/ 711236 h 741716"/>
              <a:gd name="connsiteX63" fmla="*/ 22860 w 703580"/>
              <a:gd name="connsiteY63" fmla="*/ 716316 h 741716"/>
              <a:gd name="connsiteX64" fmla="*/ 83820 w 703580"/>
              <a:gd name="connsiteY64" fmla="*/ 721396 h 741716"/>
              <a:gd name="connsiteX65" fmla="*/ 124460 w 703580"/>
              <a:gd name="connsiteY65" fmla="*/ 726476 h 741716"/>
              <a:gd name="connsiteX66" fmla="*/ 139700 w 703580"/>
              <a:gd name="connsiteY66" fmla="*/ 729016 h 741716"/>
              <a:gd name="connsiteX67" fmla="*/ 190500 w 703580"/>
              <a:gd name="connsiteY67" fmla="*/ 731556 h 741716"/>
              <a:gd name="connsiteX68" fmla="*/ 259080 w 703580"/>
              <a:gd name="connsiteY68" fmla="*/ 736636 h 741716"/>
              <a:gd name="connsiteX69" fmla="*/ 375920 w 703580"/>
              <a:gd name="connsiteY69" fmla="*/ 741716 h 741716"/>
              <a:gd name="connsiteX70" fmla="*/ 497840 w 703580"/>
              <a:gd name="connsiteY70" fmla="*/ 739176 h 741716"/>
              <a:gd name="connsiteX71" fmla="*/ 518160 w 703580"/>
              <a:gd name="connsiteY71" fmla="*/ 736636 h 741716"/>
              <a:gd name="connsiteX72" fmla="*/ 543560 w 703580"/>
              <a:gd name="connsiteY72" fmla="*/ 734096 h 741716"/>
              <a:gd name="connsiteX73" fmla="*/ 556260 w 703580"/>
              <a:gd name="connsiteY73" fmla="*/ 731556 h 741716"/>
              <a:gd name="connsiteX74" fmla="*/ 574040 w 703580"/>
              <a:gd name="connsiteY74" fmla="*/ 729016 h 741716"/>
              <a:gd name="connsiteX75" fmla="*/ 584200 w 703580"/>
              <a:gd name="connsiteY75" fmla="*/ 726476 h 741716"/>
              <a:gd name="connsiteX76" fmla="*/ 591820 w 703580"/>
              <a:gd name="connsiteY76" fmla="*/ 723936 h 741716"/>
              <a:gd name="connsiteX77" fmla="*/ 614680 w 703580"/>
              <a:gd name="connsiteY77" fmla="*/ 721396 h 741716"/>
              <a:gd name="connsiteX78" fmla="*/ 657860 w 703580"/>
              <a:gd name="connsiteY78" fmla="*/ 716316 h 741716"/>
              <a:gd name="connsiteX79" fmla="*/ 665480 w 703580"/>
              <a:gd name="connsiteY79" fmla="*/ 711236 h 741716"/>
              <a:gd name="connsiteX80" fmla="*/ 675640 w 703580"/>
              <a:gd name="connsiteY80" fmla="*/ 688376 h 741716"/>
              <a:gd name="connsiteX81" fmla="*/ 680720 w 703580"/>
              <a:gd name="connsiteY81" fmla="*/ 673136 h 741716"/>
              <a:gd name="connsiteX82" fmla="*/ 683260 w 703580"/>
              <a:gd name="connsiteY82" fmla="*/ 665516 h 741716"/>
              <a:gd name="connsiteX83" fmla="*/ 685800 w 703580"/>
              <a:gd name="connsiteY83" fmla="*/ 652816 h 741716"/>
              <a:gd name="connsiteX84" fmla="*/ 683260 w 703580"/>
              <a:gd name="connsiteY84" fmla="*/ 538516 h 741716"/>
              <a:gd name="connsiteX85" fmla="*/ 680720 w 703580"/>
              <a:gd name="connsiteY85" fmla="*/ 530896 h 741716"/>
              <a:gd name="connsiteX86" fmla="*/ 673100 w 703580"/>
              <a:gd name="connsiteY86" fmla="*/ 525816 h 741716"/>
              <a:gd name="connsiteX87" fmla="*/ 657860 w 703580"/>
              <a:gd name="connsiteY87" fmla="*/ 513116 h 741716"/>
              <a:gd name="connsiteX88" fmla="*/ 645160 w 703580"/>
              <a:gd name="connsiteY88" fmla="*/ 500416 h 741716"/>
              <a:gd name="connsiteX89" fmla="*/ 640080 w 703580"/>
              <a:gd name="connsiteY89" fmla="*/ 492796 h 741716"/>
              <a:gd name="connsiteX90" fmla="*/ 632460 w 703580"/>
              <a:gd name="connsiteY90" fmla="*/ 487716 h 741716"/>
              <a:gd name="connsiteX91" fmla="*/ 617220 w 703580"/>
              <a:gd name="connsiteY91" fmla="*/ 475016 h 741716"/>
              <a:gd name="connsiteX92" fmla="*/ 612140 w 703580"/>
              <a:gd name="connsiteY92" fmla="*/ 467396 h 741716"/>
              <a:gd name="connsiteX93" fmla="*/ 604520 w 703580"/>
              <a:gd name="connsiteY93" fmla="*/ 462316 h 741716"/>
              <a:gd name="connsiteX94" fmla="*/ 599440 w 703580"/>
              <a:gd name="connsiteY94" fmla="*/ 447076 h 741716"/>
              <a:gd name="connsiteX95" fmla="*/ 594360 w 703580"/>
              <a:gd name="connsiteY95" fmla="*/ 439456 h 741716"/>
              <a:gd name="connsiteX96" fmla="*/ 589280 w 703580"/>
              <a:gd name="connsiteY96" fmla="*/ 424216 h 741716"/>
              <a:gd name="connsiteX97" fmla="*/ 586740 w 703580"/>
              <a:gd name="connsiteY97" fmla="*/ 416596 h 741716"/>
              <a:gd name="connsiteX98" fmla="*/ 584200 w 703580"/>
              <a:gd name="connsiteY98" fmla="*/ 393736 h 741716"/>
              <a:gd name="connsiteX99" fmla="*/ 586740 w 703580"/>
              <a:gd name="connsiteY99" fmla="*/ 312456 h 741716"/>
              <a:gd name="connsiteX100" fmla="*/ 591820 w 703580"/>
              <a:gd name="connsiteY100" fmla="*/ 304836 h 741716"/>
              <a:gd name="connsiteX101" fmla="*/ 596900 w 703580"/>
              <a:gd name="connsiteY101" fmla="*/ 289596 h 741716"/>
              <a:gd name="connsiteX102" fmla="*/ 604520 w 703580"/>
              <a:gd name="connsiteY102" fmla="*/ 266736 h 741716"/>
              <a:gd name="connsiteX103" fmla="*/ 607060 w 703580"/>
              <a:gd name="connsiteY103" fmla="*/ 259116 h 741716"/>
              <a:gd name="connsiteX104" fmla="*/ 609600 w 703580"/>
              <a:gd name="connsiteY104" fmla="*/ 251496 h 741716"/>
              <a:gd name="connsiteX105" fmla="*/ 619760 w 703580"/>
              <a:gd name="connsiteY105" fmla="*/ 236256 h 741716"/>
              <a:gd name="connsiteX106" fmla="*/ 627380 w 703580"/>
              <a:gd name="connsiteY106" fmla="*/ 231176 h 741716"/>
              <a:gd name="connsiteX107" fmla="*/ 632460 w 703580"/>
              <a:gd name="connsiteY107" fmla="*/ 223556 h 741716"/>
              <a:gd name="connsiteX108" fmla="*/ 647700 w 703580"/>
              <a:gd name="connsiteY108" fmla="*/ 210856 h 741716"/>
              <a:gd name="connsiteX109" fmla="*/ 652780 w 703580"/>
              <a:gd name="connsiteY109" fmla="*/ 203236 h 741716"/>
              <a:gd name="connsiteX110" fmla="*/ 660400 w 703580"/>
              <a:gd name="connsiteY110" fmla="*/ 200696 h 741716"/>
              <a:gd name="connsiteX111" fmla="*/ 662940 w 703580"/>
              <a:gd name="connsiteY111" fmla="*/ 193076 h 741716"/>
              <a:gd name="connsiteX112" fmla="*/ 673100 w 703580"/>
              <a:gd name="connsiteY112" fmla="*/ 177836 h 741716"/>
              <a:gd name="connsiteX113" fmla="*/ 678180 w 703580"/>
              <a:gd name="connsiteY113" fmla="*/ 170216 h 741716"/>
              <a:gd name="connsiteX114" fmla="*/ 690880 w 703580"/>
              <a:gd name="connsiteY114" fmla="*/ 149896 h 741716"/>
              <a:gd name="connsiteX115" fmla="*/ 693420 w 703580"/>
              <a:gd name="connsiteY115" fmla="*/ 139736 h 741716"/>
              <a:gd name="connsiteX116" fmla="*/ 698500 w 703580"/>
              <a:gd name="connsiteY116" fmla="*/ 124496 h 741716"/>
              <a:gd name="connsiteX117" fmla="*/ 701040 w 703580"/>
              <a:gd name="connsiteY117" fmla="*/ 116876 h 741716"/>
              <a:gd name="connsiteX118" fmla="*/ 703580 w 703580"/>
              <a:gd name="connsiteY118" fmla="*/ 106716 h 741716"/>
              <a:gd name="connsiteX119" fmla="*/ 701040 w 703580"/>
              <a:gd name="connsiteY119" fmla="*/ 55916 h 741716"/>
              <a:gd name="connsiteX120" fmla="*/ 698500 w 703580"/>
              <a:gd name="connsiteY120" fmla="*/ 45756 h 741716"/>
              <a:gd name="connsiteX121" fmla="*/ 693420 w 703580"/>
              <a:gd name="connsiteY121" fmla="*/ 22896 h 741716"/>
              <a:gd name="connsiteX122" fmla="*/ 675640 w 703580"/>
              <a:gd name="connsiteY122" fmla="*/ 7656 h 74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703580" h="741716">
                <a:moveTo>
                  <a:pt x="675640" y="7656"/>
                </a:moveTo>
                <a:cubicBezTo>
                  <a:pt x="670560" y="3846"/>
                  <a:pt x="667858" y="464"/>
                  <a:pt x="662940" y="36"/>
                </a:cubicBezTo>
                <a:cubicBezTo>
                  <a:pt x="657169" y="-466"/>
                  <a:pt x="592104" y="4370"/>
                  <a:pt x="581660" y="5116"/>
                </a:cubicBezTo>
                <a:cubicBezTo>
                  <a:pt x="575621" y="7129"/>
                  <a:pt x="570259" y="9133"/>
                  <a:pt x="563880" y="10196"/>
                </a:cubicBezTo>
                <a:cubicBezTo>
                  <a:pt x="557147" y="11318"/>
                  <a:pt x="550333" y="11889"/>
                  <a:pt x="543560" y="12736"/>
                </a:cubicBezTo>
                <a:cubicBezTo>
                  <a:pt x="517951" y="21272"/>
                  <a:pt x="557674" y="8248"/>
                  <a:pt x="525780" y="17816"/>
                </a:cubicBezTo>
                <a:cubicBezTo>
                  <a:pt x="520651" y="19355"/>
                  <a:pt x="515620" y="21203"/>
                  <a:pt x="510540" y="22896"/>
                </a:cubicBezTo>
                <a:cubicBezTo>
                  <a:pt x="508000" y="23743"/>
                  <a:pt x="505315" y="24239"/>
                  <a:pt x="502920" y="25436"/>
                </a:cubicBezTo>
                <a:cubicBezTo>
                  <a:pt x="499533" y="27129"/>
                  <a:pt x="496276" y="29110"/>
                  <a:pt x="492760" y="30516"/>
                </a:cubicBezTo>
                <a:cubicBezTo>
                  <a:pt x="487788" y="32505"/>
                  <a:pt x="482309" y="33201"/>
                  <a:pt x="477520" y="35596"/>
                </a:cubicBezTo>
                <a:cubicBezTo>
                  <a:pt x="470747" y="38983"/>
                  <a:pt x="464384" y="43361"/>
                  <a:pt x="457200" y="45756"/>
                </a:cubicBezTo>
                <a:cubicBezTo>
                  <a:pt x="454660" y="46603"/>
                  <a:pt x="452041" y="47241"/>
                  <a:pt x="449580" y="48296"/>
                </a:cubicBezTo>
                <a:cubicBezTo>
                  <a:pt x="446100" y="49788"/>
                  <a:pt x="442880" y="51838"/>
                  <a:pt x="439420" y="53376"/>
                </a:cubicBezTo>
                <a:cubicBezTo>
                  <a:pt x="434589" y="55523"/>
                  <a:pt x="424965" y="59320"/>
                  <a:pt x="419100" y="60996"/>
                </a:cubicBezTo>
                <a:cubicBezTo>
                  <a:pt x="392229" y="68673"/>
                  <a:pt x="429917" y="56544"/>
                  <a:pt x="393700" y="68616"/>
                </a:cubicBezTo>
                <a:cubicBezTo>
                  <a:pt x="391160" y="69463"/>
                  <a:pt x="388308" y="69671"/>
                  <a:pt x="386080" y="71156"/>
                </a:cubicBezTo>
                <a:cubicBezTo>
                  <a:pt x="381000" y="74543"/>
                  <a:pt x="376632" y="79385"/>
                  <a:pt x="370840" y="81316"/>
                </a:cubicBezTo>
                <a:lnTo>
                  <a:pt x="355600" y="86396"/>
                </a:lnTo>
                <a:cubicBezTo>
                  <a:pt x="341155" y="100841"/>
                  <a:pt x="355064" y="89204"/>
                  <a:pt x="340360" y="96556"/>
                </a:cubicBezTo>
                <a:cubicBezTo>
                  <a:pt x="337630" y="97921"/>
                  <a:pt x="335530" y="100396"/>
                  <a:pt x="332740" y="101636"/>
                </a:cubicBezTo>
                <a:cubicBezTo>
                  <a:pt x="327847" y="103811"/>
                  <a:pt x="321955" y="103746"/>
                  <a:pt x="317500" y="106716"/>
                </a:cubicBezTo>
                <a:lnTo>
                  <a:pt x="302260" y="116876"/>
                </a:lnTo>
                <a:lnTo>
                  <a:pt x="287020" y="127036"/>
                </a:lnTo>
                <a:lnTo>
                  <a:pt x="279400" y="132116"/>
                </a:lnTo>
                <a:cubicBezTo>
                  <a:pt x="268039" y="149158"/>
                  <a:pt x="281422" y="132461"/>
                  <a:pt x="266700" y="142276"/>
                </a:cubicBezTo>
                <a:cubicBezTo>
                  <a:pt x="254217" y="150598"/>
                  <a:pt x="263371" y="148145"/>
                  <a:pt x="254000" y="157516"/>
                </a:cubicBezTo>
                <a:cubicBezTo>
                  <a:pt x="251841" y="159675"/>
                  <a:pt x="248920" y="160903"/>
                  <a:pt x="246380" y="162596"/>
                </a:cubicBezTo>
                <a:cubicBezTo>
                  <a:pt x="231821" y="184434"/>
                  <a:pt x="251207" y="158735"/>
                  <a:pt x="233680" y="172756"/>
                </a:cubicBezTo>
                <a:cubicBezTo>
                  <a:pt x="231296" y="174663"/>
                  <a:pt x="230897" y="178366"/>
                  <a:pt x="228600" y="180376"/>
                </a:cubicBezTo>
                <a:cubicBezTo>
                  <a:pt x="224005" y="184396"/>
                  <a:pt x="213360" y="190536"/>
                  <a:pt x="213360" y="190536"/>
                </a:cubicBezTo>
                <a:cubicBezTo>
                  <a:pt x="208415" y="205371"/>
                  <a:pt x="214689" y="191747"/>
                  <a:pt x="203200" y="203236"/>
                </a:cubicBezTo>
                <a:cubicBezTo>
                  <a:pt x="186267" y="220169"/>
                  <a:pt x="210820" y="202389"/>
                  <a:pt x="190500" y="215936"/>
                </a:cubicBezTo>
                <a:cubicBezTo>
                  <a:pt x="184780" y="233096"/>
                  <a:pt x="192713" y="214496"/>
                  <a:pt x="180340" y="228636"/>
                </a:cubicBezTo>
                <a:cubicBezTo>
                  <a:pt x="174531" y="235274"/>
                  <a:pt x="169198" y="247398"/>
                  <a:pt x="162560" y="254036"/>
                </a:cubicBezTo>
                <a:cubicBezTo>
                  <a:pt x="160401" y="256195"/>
                  <a:pt x="157480" y="257423"/>
                  <a:pt x="154940" y="259116"/>
                </a:cubicBezTo>
                <a:cubicBezTo>
                  <a:pt x="148556" y="278269"/>
                  <a:pt x="157910" y="255403"/>
                  <a:pt x="144780" y="271816"/>
                </a:cubicBezTo>
                <a:cubicBezTo>
                  <a:pt x="143107" y="273907"/>
                  <a:pt x="143540" y="277096"/>
                  <a:pt x="142240" y="279436"/>
                </a:cubicBezTo>
                <a:cubicBezTo>
                  <a:pt x="139275" y="284773"/>
                  <a:pt x="134011" y="288884"/>
                  <a:pt x="132080" y="294676"/>
                </a:cubicBezTo>
                <a:cubicBezTo>
                  <a:pt x="125696" y="313829"/>
                  <a:pt x="134308" y="290221"/>
                  <a:pt x="124460" y="309916"/>
                </a:cubicBezTo>
                <a:cubicBezTo>
                  <a:pt x="123263" y="312311"/>
                  <a:pt x="123220" y="315196"/>
                  <a:pt x="121920" y="317536"/>
                </a:cubicBezTo>
                <a:cubicBezTo>
                  <a:pt x="118955" y="322873"/>
                  <a:pt x="115147" y="327696"/>
                  <a:pt x="111760" y="332776"/>
                </a:cubicBezTo>
                <a:cubicBezTo>
                  <a:pt x="110067" y="335316"/>
                  <a:pt x="109576" y="339431"/>
                  <a:pt x="106680" y="340396"/>
                </a:cubicBezTo>
                <a:lnTo>
                  <a:pt x="99060" y="342936"/>
                </a:lnTo>
                <a:cubicBezTo>
                  <a:pt x="97367" y="346323"/>
                  <a:pt x="95472" y="349616"/>
                  <a:pt x="93980" y="353096"/>
                </a:cubicBezTo>
                <a:cubicBezTo>
                  <a:pt x="92925" y="355557"/>
                  <a:pt x="92740" y="358376"/>
                  <a:pt x="91440" y="360716"/>
                </a:cubicBezTo>
                <a:cubicBezTo>
                  <a:pt x="88475" y="366053"/>
                  <a:pt x="83211" y="370164"/>
                  <a:pt x="81280" y="375956"/>
                </a:cubicBezTo>
                <a:cubicBezTo>
                  <a:pt x="80433" y="378496"/>
                  <a:pt x="80040" y="381236"/>
                  <a:pt x="78740" y="383576"/>
                </a:cubicBezTo>
                <a:lnTo>
                  <a:pt x="63500" y="406436"/>
                </a:lnTo>
                <a:cubicBezTo>
                  <a:pt x="61807" y="408976"/>
                  <a:pt x="59385" y="411160"/>
                  <a:pt x="58420" y="414056"/>
                </a:cubicBezTo>
                <a:cubicBezTo>
                  <a:pt x="57573" y="416596"/>
                  <a:pt x="57077" y="419281"/>
                  <a:pt x="55880" y="421676"/>
                </a:cubicBezTo>
                <a:cubicBezTo>
                  <a:pt x="52344" y="428749"/>
                  <a:pt x="48797" y="431299"/>
                  <a:pt x="43180" y="436916"/>
                </a:cubicBezTo>
                <a:cubicBezTo>
                  <a:pt x="37284" y="478188"/>
                  <a:pt x="44858" y="432746"/>
                  <a:pt x="35560" y="469936"/>
                </a:cubicBezTo>
                <a:cubicBezTo>
                  <a:pt x="34271" y="475092"/>
                  <a:pt x="32666" y="482615"/>
                  <a:pt x="30480" y="487716"/>
                </a:cubicBezTo>
                <a:cubicBezTo>
                  <a:pt x="28988" y="491196"/>
                  <a:pt x="26806" y="494360"/>
                  <a:pt x="25400" y="497876"/>
                </a:cubicBezTo>
                <a:lnTo>
                  <a:pt x="17780" y="520736"/>
                </a:lnTo>
                <a:lnTo>
                  <a:pt x="15240" y="528356"/>
                </a:lnTo>
                <a:lnTo>
                  <a:pt x="12700" y="535976"/>
                </a:lnTo>
                <a:cubicBezTo>
                  <a:pt x="8297" y="566797"/>
                  <a:pt x="12410" y="542359"/>
                  <a:pt x="7620" y="563916"/>
                </a:cubicBezTo>
                <a:cubicBezTo>
                  <a:pt x="6683" y="568130"/>
                  <a:pt x="6216" y="572451"/>
                  <a:pt x="5080" y="576616"/>
                </a:cubicBezTo>
                <a:cubicBezTo>
                  <a:pt x="3671" y="581782"/>
                  <a:pt x="0" y="591856"/>
                  <a:pt x="0" y="591856"/>
                </a:cubicBezTo>
                <a:cubicBezTo>
                  <a:pt x="847" y="618103"/>
                  <a:pt x="1348" y="644363"/>
                  <a:pt x="2540" y="670596"/>
                </a:cubicBezTo>
                <a:cubicBezTo>
                  <a:pt x="3041" y="681624"/>
                  <a:pt x="3711" y="692662"/>
                  <a:pt x="5080" y="703616"/>
                </a:cubicBezTo>
                <a:cubicBezTo>
                  <a:pt x="5412" y="706273"/>
                  <a:pt x="5441" y="709680"/>
                  <a:pt x="7620" y="711236"/>
                </a:cubicBezTo>
                <a:cubicBezTo>
                  <a:pt x="11977" y="714348"/>
                  <a:pt x="17665" y="715017"/>
                  <a:pt x="22860" y="716316"/>
                </a:cubicBezTo>
                <a:cubicBezTo>
                  <a:pt x="49468" y="722968"/>
                  <a:pt x="29533" y="718682"/>
                  <a:pt x="83820" y="721396"/>
                </a:cubicBezTo>
                <a:cubicBezTo>
                  <a:pt x="104276" y="723669"/>
                  <a:pt x="105614" y="723577"/>
                  <a:pt x="124460" y="726476"/>
                </a:cubicBezTo>
                <a:cubicBezTo>
                  <a:pt x="129550" y="727259"/>
                  <a:pt x="134565" y="728621"/>
                  <a:pt x="139700" y="729016"/>
                </a:cubicBezTo>
                <a:cubicBezTo>
                  <a:pt x="156605" y="730316"/>
                  <a:pt x="173567" y="730709"/>
                  <a:pt x="190500" y="731556"/>
                </a:cubicBezTo>
                <a:cubicBezTo>
                  <a:pt x="235233" y="736526"/>
                  <a:pt x="192361" y="732188"/>
                  <a:pt x="259080" y="736636"/>
                </a:cubicBezTo>
                <a:cubicBezTo>
                  <a:pt x="344735" y="742346"/>
                  <a:pt x="204583" y="736677"/>
                  <a:pt x="375920" y="741716"/>
                </a:cubicBezTo>
                <a:lnTo>
                  <a:pt x="497840" y="739176"/>
                </a:lnTo>
                <a:cubicBezTo>
                  <a:pt x="504662" y="738932"/>
                  <a:pt x="511376" y="737390"/>
                  <a:pt x="518160" y="736636"/>
                </a:cubicBezTo>
                <a:cubicBezTo>
                  <a:pt x="526617" y="735696"/>
                  <a:pt x="535126" y="735221"/>
                  <a:pt x="543560" y="734096"/>
                </a:cubicBezTo>
                <a:cubicBezTo>
                  <a:pt x="547839" y="733525"/>
                  <a:pt x="552002" y="732266"/>
                  <a:pt x="556260" y="731556"/>
                </a:cubicBezTo>
                <a:cubicBezTo>
                  <a:pt x="562165" y="730572"/>
                  <a:pt x="568150" y="730087"/>
                  <a:pt x="574040" y="729016"/>
                </a:cubicBezTo>
                <a:cubicBezTo>
                  <a:pt x="577475" y="728392"/>
                  <a:pt x="580843" y="727435"/>
                  <a:pt x="584200" y="726476"/>
                </a:cubicBezTo>
                <a:cubicBezTo>
                  <a:pt x="586774" y="725740"/>
                  <a:pt x="589179" y="724376"/>
                  <a:pt x="591820" y="723936"/>
                </a:cubicBezTo>
                <a:cubicBezTo>
                  <a:pt x="599383" y="722676"/>
                  <a:pt x="607090" y="722480"/>
                  <a:pt x="614680" y="721396"/>
                </a:cubicBezTo>
                <a:cubicBezTo>
                  <a:pt x="659167" y="715041"/>
                  <a:pt x="571621" y="723503"/>
                  <a:pt x="657860" y="716316"/>
                </a:cubicBezTo>
                <a:cubicBezTo>
                  <a:pt x="660400" y="714623"/>
                  <a:pt x="663321" y="713395"/>
                  <a:pt x="665480" y="711236"/>
                </a:cubicBezTo>
                <a:cubicBezTo>
                  <a:pt x="671518" y="705198"/>
                  <a:pt x="673125" y="695921"/>
                  <a:pt x="675640" y="688376"/>
                </a:cubicBezTo>
                <a:lnTo>
                  <a:pt x="680720" y="673136"/>
                </a:lnTo>
                <a:cubicBezTo>
                  <a:pt x="681567" y="670596"/>
                  <a:pt x="682735" y="668141"/>
                  <a:pt x="683260" y="665516"/>
                </a:cubicBezTo>
                <a:lnTo>
                  <a:pt x="685800" y="652816"/>
                </a:lnTo>
                <a:cubicBezTo>
                  <a:pt x="684953" y="614716"/>
                  <a:pt x="684847" y="576592"/>
                  <a:pt x="683260" y="538516"/>
                </a:cubicBezTo>
                <a:cubicBezTo>
                  <a:pt x="683149" y="535841"/>
                  <a:pt x="682393" y="532987"/>
                  <a:pt x="680720" y="530896"/>
                </a:cubicBezTo>
                <a:cubicBezTo>
                  <a:pt x="678813" y="528512"/>
                  <a:pt x="675445" y="527770"/>
                  <a:pt x="673100" y="525816"/>
                </a:cubicBezTo>
                <a:cubicBezTo>
                  <a:pt x="653543" y="509518"/>
                  <a:pt x="676779" y="525729"/>
                  <a:pt x="657860" y="513116"/>
                </a:cubicBezTo>
                <a:cubicBezTo>
                  <a:pt x="644313" y="492796"/>
                  <a:pt x="662093" y="517349"/>
                  <a:pt x="645160" y="500416"/>
                </a:cubicBezTo>
                <a:cubicBezTo>
                  <a:pt x="643001" y="498257"/>
                  <a:pt x="642239" y="494955"/>
                  <a:pt x="640080" y="492796"/>
                </a:cubicBezTo>
                <a:cubicBezTo>
                  <a:pt x="637921" y="490637"/>
                  <a:pt x="634805" y="489670"/>
                  <a:pt x="632460" y="487716"/>
                </a:cubicBezTo>
                <a:cubicBezTo>
                  <a:pt x="612903" y="471418"/>
                  <a:pt x="636139" y="487629"/>
                  <a:pt x="617220" y="475016"/>
                </a:cubicBezTo>
                <a:cubicBezTo>
                  <a:pt x="615527" y="472476"/>
                  <a:pt x="614299" y="469555"/>
                  <a:pt x="612140" y="467396"/>
                </a:cubicBezTo>
                <a:cubicBezTo>
                  <a:pt x="609981" y="465237"/>
                  <a:pt x="606138" y="464905"/>
                  <a:pt x="604520" y="462316"/>
                </a:cubicBezTo>
                <a:cubicBezTo>
                  <a:pt x="601682" y="457775"/>
                  <a:pt x="602410" y="451531"/>
                  <a:pt x="599440" y="447076"/>
                </a:cubicBezTo>
                <a:cubicBezTo>
                  <a:pt x="597747" y="444536"/>
                  <a:pt x="595600" y="442246"/>
                  <a:pt x="594360" y="439456"/>
                </a:cubicBezTo>
                <a:cubicBezTo>
                  <a:pt x="592185" y="434563"/>
                  <a:pt x="590973" y="429296"/>
                  <a:pt x="589280" y="424216"/>
                </a:cubicBezTo>
                <a:lnTo>
                  <a:pt x="586740" y="416596"/>
                </a:lnTo>
                <a:cubicBezTo>
                  <a:pt x="585893" y="408976"/>
                  <a:pt x="584200" y="401403"/>
                  <a:pt x="584200" y="393736"/>
                </a:cubicBezTo>
                <a:cubicBezTo>
                  <a:pt x="584200" y="366629"/>
                  <a:pt x="584425" y="339464"/>
                  <a:pt x="586740" y="312456"/>
                </a:cubicBezTo>
                <a:cubicBezTo>
                  <a:pt x="587001" y="309414"/>
                  <a:pt x="590580" y="307626"/>
                  <a:pt x="591820" y="304836"/>
                </a:cubicBezTo>
                <a:cubicBezTo>
                  <a:pt x="593995" y="299943"/>
                  <a:pt x="595207" y="294676"/>
                  <a:pt x="596900" y="289596"/>
                </a:cubicBezTo>
                <a:lnTo>
                  <a:pt x="604520" y="266736"/>
                </a:lnTo>
                <a:lnTo>
                  <a:pt x="607060" y="259116"/>
                </a:lnTo>
                <a:cubicBezTo>
                  <a:pt x="607907" y="256576"/>
                  <a:pt x="608115" y="253724"/>
                  <a:pt x="609600" y="251496"/>
                </a:cubicBezTo>
                <a:cubicBezTo>
                  <a:pt x="612987" y="246416"/>
                  <a:pt x="614680" y="239643"/>
                  <a:pt x="619760" y="236256"/>
                </a:cubicBezTo>
                <a:lnTo>
                  <a:pt x="627380" y="231176"/>
                </a:lnTo>
                <a:cubicBezTo>
                  <a:pt x="629073" y="228636"/>
                  <a:pt x="630506" y="225901"/>
                  <a:pt x="632460" y="223556"/>
                </a:cubicBezTo>
                <a:cubicBezTo>
                  <a:pt x="638572" y="216222"/>
                  <a:pt x="640208" y="215851"/>
                  <a:pt x="647700" y="210856"/>
                </a:cubicBezTo>
                <a:cubicBezTo>
                  <a:pt x="649393" y="208316"/>
                  <a:pt x="650396" y="205143"/>
                  <a:pt x="652780" y="203236"/>
                </a:cubicBezTo>
                <a:cubicBezTo>
                  <a:pt x="654871" y="201563"/>
                  <a:pt x="658507" y="202589"/>
                  <a:pt x="660400" y="200696"/>
                </a:cubicBezTo>
                <a:cubicBezTo>
                  <a:pt x="662293" y="198803"/>
                  <a:pt x="661640" y="195416"/>
                  <a:pt x="662940" y="193076"/>
                </a:cubicBezTo>
                <a:cubicBezTo>
                  <a:pt x="665905" y="187739"/>
                  <a:pt x="669713" y="182916"/>
                  <a:pt x="673100" y="177836"/>
                </a:cubicBezTo>
                <a:cubicBezTo>
                  <a:pt x="674793" y="175296"/>
                  <a:pt x="677215" y="173112"/>
                  <a:pt x="678180" y="170216"/>
                </a:cubicBezTo>
                <a:cubicBezTo>
                  <a:pt x="684225" y="152080"/>
                  <a:pt x="678805" y="157946"/>
                  <a:pt x="690880" y="149896"/>
                </a:cubicBezTo>
                <a:cubicBezTo>
                  <a:pt x="691727" y="146509"/>
                  <a:pt x="692417" y="143080"/>
                  <a:pt x="693420" y="139736"/>
                </a:cubicBezTo>
                <a:cubicBezTo>
                  <a:pt x="694959" y="134607"/>
                  <a:pt x="696807" y="129576"/>
                  <a:pt x="698500" y="124496"/>
                </a:cubicBezTo>
                <a:cubicBezTo>
                  <a:pt x="699347" y="121956"/>
                  <a:pt x="700391" y="119473"/>
                  <a:pt x="701040" y="116876"/>
                </a:cubicBezTo>
                <a:lnTo>
                  <a:pt x="703580" y="106716"/>
                </a:lnTo>
                <a:cubicBezTo>
                  <a:pt x="702733" y="89783"/>
                  <a:pt x="702448" y="72812"/>
                  <a:pt x="701040" y="55916"/>
                </a:cubicBezTo>
                <a:cubicBezTo>
                  <a:pt x="700750" y="52437"/>
                  <a:pt x="699185" y="49179"/>
                  <a:pt x="698500" y="45756"/>
                </a:cubicBezTo>
                <a:cubicBezTo>
                  <a:pt x="697199" y="39252"/>
                  <a:pt x="696716" y="29487"/>
                  <a:pt x="693420" y="22896"/>
                </a:cubicBezTo>
                <a:cubicBezTo>
                  <a:pt x="690548" y="17152"/>
                  <a:pt x="680720" y="11466"/>
                  <a:pt x="675640" y="7656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9757410" y="2230202"/>
            <a:ext cx="670560" cy="718738"/>
          </a:xfrm>
          <a:custGeom>
            <a:avLst/>
            <a:gdLst>
              <a:gd name="connsiteX0" fmla="*/ 13335 w 670560"/>
              <a:gd name="connsiteY0" fmla="*/ 2458 h 718738"/>
              <a:gd name="connsiteX1" fmla="*/ 135255 w 670560"/>
              <a:gd name="connsiteY1" fmla="*/ 2458 h 718738"/>
              <a:gd name="connsiteX2" fmla="*/ 152400 w 670560"/>
              <a:gd name="connsiteY2" fmla="*/ 8173 h 718738"/>
              <a:gd name="connsiteX3" fmla="*/ 165735 w 670560"/>
              <a:gd name="connsiteY3" fmla="*/ 11983 h 718738"/>
              <a:gd name="connsiteX4" fmla="*/ 184785 w 670560"/>
              <a:gd name="connsiteY4" fmla="*/ 17698 h 718738"/>
              <a:gd name="connsiteX5" fmla="*/ 205740 w 670560"/>
              <a:gd name="connsiteY5" fmla="*/ 27223 h 718738"/>
              <a:gd name="connsiteX6" fmla="*/ 211455 w 670560"/>
              <a:gd name="connsiteY6" fmla="*/ 31033 h 718738"/>
              <a:gd name="connsiteX7" fmla="*/ 222885 w 670560"/>
              <a:gd name="connsiteY7" fmla="*/ 34843 h 718738"/>
              <a:gd name="connsiteX8" fmla="*/ 226695 w 670560"/>
              <a:gd name="connsiteY8" fmla="*/ 40558 h 718738"/>
              <a:gd name="connsiteX9" fmla="*/ 238125 w 670560"/>
              <a:gd name="connsiteY9" fmla="*/ 44368 h 718738"/>
              <a:gd name="connsiteX10" fmla="*/ 255270 w 670560"/>
              <a:gd name="connsiteY10" fmla="*/ 50083 h 718738"/>
              <a:gd name="connsiteX11" fmla="*/ 260985 w 670560"/>
              <a:gd name="connsiteY11" fmla="*/ 51988 h 718738"/>
              <a:gd name="connsiteX12" fmla="*/ 268605 w 670560"/>
              <a:gd name="connsiteY12" fmla="*/ 53893 h 718738"/>
              <a:gd name="connsiteX13" fmla="*/ 281940 w 670560"/>
              <a:gd name="connsiteY13" fmla="*/ 59608 h 718738"/>
              <a:gd name="connsiteX14" fmla="*/ 293370 w 670560"/>
              <a:gd name="connsiteY14" fmla="*/ 63418 h 718738"/>
              <a:gd name="connsiteX15" fmla="*/ 300990 w 670560"/>
              <a:gd name="connsiteY15" fmla="*/ 67228 h 718738"/>
              <a:gd name="connsiteX16" fmla="*/ 306705 w 670560"/>
              <a:gd name="connsiteY16" fmla="*/ 69133 h 718738"/>
              <a:gd name="connsiteX17" fmla="*/ 312420 w 670560"/>
              <a:gd name="connsiteY17" fmla="*/ 72943 h 718738"/>
              <a:gd name="connsiteX18" fmla="*/ 323850 w 670560"/>
              <a:gd name="connsiteY18" fmla="*/ 76753 h 718738"/>
              <a:gd name="connsiteX19" fmla="*/ 335280 w 670560"/>
              <a:gd name="connsiteY19" fmla="*/ 82468 h 718738"/>
              <a:gd name="connsiteX20" fmla="*/ 340995 w 670560"/>
              <a:gd name="connsiteY20" fmla="*/ 86278 h 718738"/>
              <a:gd name="connsiteX21" fmla="*/ 346710 w 670560"/>
              <a:gd name="connsiteY21" fmla="*/ 88183 h 718738"/>
              <a:gd name="connsiteX22" fmla="*/ 358140 w 670560"/>
              <a:gd name="connsiteY22" fmla="*/ 95803 h 718738"/>
              <a:gd name="connsiteX23" fmla="*/ 375285 w 670560"/>
              <a:gd name="connsiteY23" fmla="*/ 107233 h 718738"/>
              <a:gd name="connsiteX24" fmla="*/ 381000 w 670560"/>
              <a:gd name="connsiteY24" fmla="*/ 111043 h 718738"/>
              <a:gd name="connsiteX25" fmla="*/ 386715 w 670560"/>
              <a:gd name="connsiteY25" fmla="*/ 114853 h 718738"/>
              <a:gd name="connsiteX26" fmla="*/ 392430 w 670560"/>
              <a:gd name="connsiteY26" fmla="*/ 120568 h 718738"/>
              <a:gd name="connsiteX27" fmla="*/ 403860 w 670560"/>
              <a:gd name="connsiteY27" fmla="*/ 128188 h 718738"/>
              <a:gd name="connsiteX28" fmla="*/ 413385 w 670560"/>
              <a:gd name="connsiteY28" fmla="*/ 135808 h 718738"/>
              <a:gd name="connsiteX29" fmla="*/ 417195 w 670560"/>
              <a:gd name="connsiteY29" fmla="*/ 141523 h 718738"/>
              <a:gd name="connsiteX30" fmla="*/ 422910 w 670560"/>
              <a:gd name="connsiteY30" fmla="*/ 143428 h 718738"/>
              <a:gd name="connsiteX31" fmla="*/ 428625 w 670560"/>
              <a:gd name="connsiteY31" fmla="*/ 147238 h 718738"/>
              <a:gd name="connsiteX32" fmla="*/ 436245 w 670560"/>
              <a:gd name="connsiteY32" fmla="*/ 154858 h 718738"/>
              <a:gd name="connsiteX33" fmla="*/ 440055 w 670560"/>
              <a:gd name="connsiteY33" fmla="*/ 160573 h 718738"/>
              <a:gd name="connsiteX34" fmla="*/ 445770 w 670560"/>
              <a:gd name="connsiteY34" fmla="*/ 164383 h 718738"/>
              <a:gd name="connsiteX35" fmla="*/ 455295 w 670560"/>
              <a:gd name="connsiteY35" fmla="*/ 173908 h 718738"/>
              <a:gd name="connsiteX36" fmla="*/ 461010 w 670560"/>
              <a:gd name="connsiteY36" fmla="*/ 179623 h 718738"/>
              <a:gd name="connsiteX37" fmla="*/ 464820 w 670560"/>
              <a:gd name="connsiteY37" fmla="*/ 185338 h 718738"/>
              <a:gd name="connsiteX38" fmla="*/ 470535 w 670560"/>
              <a:gd name="connsiteY38" fmla="*/ 187243 h 718738"/>
              <a:gd name="connsiteX39" fmla="*/ 480060 w 670560"/>
              <a:gd name="connsiteY39" fmla="*/ 196768 h 718738"/>
              <a:gd name="connsiteX40" fmla="*/ 493395 w 670560"/>
              <a:gd name="connsiteY40" fmla="*/ 210103 h 718738"/>
              <a:gd name="connsiteX41" fmla="*/ 497205 w 670560"/>
              <a:gd name="connsiteY41" fmla="*/ 215818 h 718738"/>
              <a:gd name="connsiteX42" fmla="*/ 502920 w 670560"/>
              <a:gd name="connsiteY42" fmla="*/ 217723 h 718738"/>
              <a:gd name="connsiteX43" fmla="*/ 506730 w 670560"/>
              <a:gd name="connsiteY43" fmla="*/ 223438 h 718738"/>
              <a:gd name="connsiteX44" fmla="*/ 512445 w 670560"/>
              <a:gd name="connsiteY44" fmla="*/ 227248 h 718738"/>
              <a:gd name="connsiteX45" fmla="*/ 520065 w 670560"/>
              <a:gd name="connsiteY45" fmla="*/ 236773 h 718738"/>
              <a:gd name="connsiteX46" fmla="*/ 527685 w 670560"/>
              <a:gd name="connsiteY46" fmla="*/ 246298 h 718738"/>
              <a:gd name="connsiteX47" fmla="*/ 537210 w 670560"/>
              <a:gd name="connsiteY47" fmla="*/ 255823 h 718738"/>
              <a:gd name="connsiteX48" fmla="*/ 544830 w 670560"/>
              <a:gd name="connsiteY48" fmla="*/ 265348 h 718738"/>
              <a:gd name="connsiteX49" fmla="*/ 548640 w 670560"/>
              <a:gd name="connsiteY49" fmla="*/ 272968 h 718738"/>
              <a:gd name="connsiteX50" fmla="*/ 554355 w 670560"/>
              <a:gd name="connsiteY50" fmla="*/ 278683 h 718738"/>
              <a:gd name="connsiteX51" fmla="*/ 561975 w 670560"/>
              <a:gd name="connsiteY51" fmla="*/ 290113 h 718738"/>
              <a:gd name="connsiteX52" fmla="*/ 567690 w 670560"/>
              <a:gd name="connsiteY52" fmla="*/ 303448 h 718738"/>
              <a:gd name="connsiteX53" fmla="*/ 573405 w 670560"/>
              <a:gd name="connsiteY53" fmla="*/ 307258 h 718738"/>
              <a:gd name="connsiteX54" fmla="*/ 577215 w 670560"/>
              <a:gd name="connsiteY54" fmla="*/ 318688 h 718738"/>
              <a:gd name="connsiteX55" fmla="*/ 586740 w 670560"/>
              <a:gd name="connsiteY55" fmla="*/ 333928 h 718738"/>
              <a:gd name="connsiteX56" fmla="*/ 590550 w 670560"/>
              <a:gd name="connsiteY56" fmla="*/ 339643 h 718738"/>
              <a:gd name="connsiteX57" fmla="*/ 592455 w 670560"/>
              <a:gd name="connsiteY57" fmla="*/ 345358 h 718738"/>
              <a:gd name="connsiteX58" fmla="*/ 596265 w 670560"/>
              <a:gd name="connsiteY58" fmla="*/ 351073 h 718738"/>
              <a:gd name="connsiteX59" fmla="*/ 603885 w 670560"/>
              <a:gd name="connsiteY59" fmla="*/ 368218 h 718738"/>
              <a:gd name="connsiteX60" fmla="*/ 605790 w 670560"/>
              <a:gd name="connsiteY60" fmla="*/ 375838 h 718738"/>
              <a:gd name="connsiteX61" fmla="*/ 609600 w 670560"/>
              <a:gd name="connsiteY61" fmla="*/ 381553 h 718738"/>
              <a:gd name="connsiteX62" fmla="*/ 611505 w 670560"/>
              <a:gd name="connsiteY62" fmla="*/ 391078 h 718738"/>
              <a:gd name="connsiteX63" fmla="*/ 615315 w 670560"/>
              <a:gd name="connsiteY63" fmla="*/ 396793 h 718738"/>
              <a:gd name="connsiteX64" fmla="*/ 617220 w 670560"/>
              <a:gd name="connsiteY64" fmla="*/ 402508 h 718738"/>
              <a:gd name="connsiteX65" fmla="*/ 621030 w 670560"/>
              <a:gd name="connsiteY65" fmla="*/ 415843 h 718738"/>
              <a:gd name="connsiteX66" fmla="*/ 624840 w 670560"/>
              <a:gd name="connsiteY66" fmla="*/ 423463 h 718738"/>
              <a:gd name="connsiteX67" fmla="*/ 628650 w 670560"/>
              <a:gd name="connsiteY67" fmla="*/ 434893 h 718738"/>
              <a:gd name="connsiteX68" fmla="*/ 630555 w 670560"/>
              <a:gd name="connsiteY68" fmla="*/ 440608 h 718738"/>
              <a:gd name="connsiteX69" fmla="*/ 634365 w 670560"/>
              <a:gd name="connsiteY69" fmla="*/ 448228 h 718738"/>
              <a:gd name="connsiteX70" fmla="*/ 636270 w 670560"/>
              <a:gd name="connsiteY70" fmla="*/ 455848 h 718738"/>
              <a:gd name="connsiteX71" fmla="*/ 638175 w 670560"/>
              <a:gd name="connsiteY71" fmla="*/ 461563 h 718738"/>
              <a:gd name="connsiteX72" fmla="*/ 640080 w 670560"/>
              <a:gd name="connsiteY72" fmla="*/ 469183 h 718738"/>
              <a:gd name="connsiteX73" fmla="*/ 641985 w 670560"/>
              <a:gd name="connsiteY73" fmla="*/ 474898 h 718738"/>
              <a:gd name="connsiteX74" fmla="*/ 643890 w 670560"/>
              <a:gd name="connsiteY74" fmla="*/ 482518 h 718738"/>
              <a:gd name="connsiteX75" fmla="*/ 647700 w 670560"/>
              <a:gd name="connsiteY75" fmla="*/ 493948 h 718738"/>
              <a:gd name="connsiteX76" fmla="*/ 649605 w 670560"/>
              <a:gd name="connsiteY76" fmla="*/ 503473 h 718738"/>
              <a:gd name="connsiteX77" fmla="*/ 655320 w 670560"/>
              <a:gd name="connsiteY77" fmla="*/ 520618 h 718738"/>
              <a:gd name="connsiteX78" fmla="*/ 657225 w 670560"/>
              <a:gd name="connsiteY78" fmla="*/ 526333 h 718738"/>
              <a:gd name="connsiteX79" fmla="*/ 661035 w 670560"/>
              <a:gd name="connsiteY79" fmla="*/ 543478 h 718738"/>
              <a:gd name="connsiteX80" fmla="*/ 662940 w 670560"/>
              <a:gd name="connsiteY80" fmla="*/ 562528 h 718738"/>
              <a:gd name="connsiteX81" fmla="*/ 664845 w 670560"/>
              <a:gd name="connsiteY81" fmla="*/ 573958 h 718738"/>
              <a:gd name="connsiteX82" fmla="*/ 666750 w 670560"/>
              <a:gd name="connsiteY82" fmla="*/ 653968 h 718738"/>
              <a:gd name="connsiteX83" fmla="*/ 670560 w 670560"/>
              <a:gd name="connsiteY83" fmla="*/ 678733 h 718738"/>
              <a:gd name="connsiteX84" fmla="*/ 666750 w 670560"/>
              <a:gd name="connsiteY84" fmla="*/ 707308 h 718738"/>
              <a:gd name="connsiteX85" fmla="*/ 662940 w 670560"/>
              <a:gd name="connsiteY85" fmla="*/ 713023 h 718738"/>
              <a:gd name="connsiteX86" fmla="*/ 655320 w 670560"/>
              <a:gd name="connsiteY86" fmla="*/ 714928 h 718738"/>
              <a:gd name="connsiteX87" fmla="*/ 634365 w 670560"/>
              <a:gd name="connsiteY87" fmla="*/ 716833 h 718738"/>
              <a:gd name="connsiteX88" fmla="*/ 624840 w 670560"/>
              <a:gd name="connsiteY88" fmla="*/ 718738 h 718738"/>
              <a:gd name="connsiteX89" fmla="*/ 464820 w 670560"/>
              <a:gd name="connsiteY89" fmla="*/ 716833 h 718738"/>
              <a:gd name="connsiteX90" fmla="*/ 241935 w 670560"/>
              <a:gd name="connsiteY90" fmla="*/ 714928 h 718738"/>
              <a:gd name="connsiteX91" fmla="*/ 13335 w 670560"/>
              <a:gd name="connsiteY91" fmla="*/ 716833 h 718738"/>
              <a:gd name="connsiteX92" fmla="*/ 3810 w 670560"/>
              <a:gd name="connsiteY92" fmla="*/ 703498 h 718738"/>
              <a:gd name="connsiteX93" fmla="*/ 1905 w 670560"/>
              <a:gd name="connsiteY93" fmla="*/ 697783 h 718738"/>
              <a:gd name="connsiteX94" fmla="*/ 0 w 670560"/>
              <a:gd name="connsiteY94" fmla="*/ 680638 h 718738"/>
              <a:gd name="connsiteX95" fmla="*/ 1905 w 670560"/>
              <a:gd name="connsiteY95" fmla="*/ 562528 h 718738"/>
              <a:gd name="connsiteX96" fmla="*/ 3810 w 670560"/>
              <a:gd name="connsiteY96" fmla="*/ 556813 h 718738"/>
              <a:gd name="connsiteX97" fmla="*/ 5715 w 670560"/>
              <a:gd name="connsiteY97" fmla="*/ 549193 h 718738"/>
              <a:gd name="connsiteX98" fmla="*/ 13335 w 670560"/>
              <a:gd name="connsiteY98" fmla="*/ 528238 h 718738"/>
              <a:gd name="connsiteX99" fmla="*/ 19050 w 670560"/>
              <a:gd name="connsiteY99" fmla="*/ 524428 h 718738"/>
              <a:gd name="connsiteX100" fmla="*/ 22860 w 670560"/>
              <a:gd name="connsiteY100" fmla="*/ 518713 h 718738"/>
              <a:gd name="connsiteX101" fmla="*/ 34290 w 670560"/>
              <a:gd name="connsiteY101" fmla="*/ 511093 h 718738"/>
              <a:gd name="connsiteX102" fmla="*/ 43815 w 670560"/>
              <a:gd name="connsiteY102" fmla="*/ 503473 h 718738"/>
              <a:gd name="connsiteX103" fmla="*/ 49530 w 670560"/>
              <a:gd name="connsiteY103" fmla="*/ 499663 h 718738"/>
              <a:gd name="connsiteX104" fmla="*/ 60960 w 670560"/>
              <a:gd name="connsiteY104" fmla="*/ 495853 h 718738"/>
              <a:gd name="connsiteX105" fmla="*/ 72390 w 670560"/>
              <a:gd name="connsiteY105" fmla="*/ 488233 h 718738"/>
              <a:gd name="connsiteX106" fmla="*/ 81915 w 670560"/>
              <a:gd name="connsiteY106" fmla="*/ 474898 h 718738"/>
              <a:gd name="connsiteX107" fmla="*/ 89535 w 670560"/>
              <a:gd name="connsiteY107" fmla="*/ 463468 h 718738"/>
              <a:gd name="connsiteX108" fmla="*/ 93345 w 670560"/>
              <a:gd name="connsiteY108" fmla="*/ 457753 h 718738"/>
              <a:gd name="connsiteX109" fmla="*/ 99060 w 670560"/>
              <a:gd name="connsiteY109" fmla="*/ 446323 h 718738"/>
              <a:gd name="connsiteX110" fmla="*/ 100965 w 670560"/>
              <a:gd name="connsiteY110" fmla="*/ 436798 h 718738"/>
              <a:gd name="connsiteX111" fmla="*/ 104775 w 670560"/>
              <a:gd name="connsiteY111" fmla="*/ 431083 h 718738"/>
              <a:gd name="connsiteX112" fmla="*/ 106680 w 670560"/>
              <a:gd name="connsiteY112" fmla="*/ 421558 h 718738"/>
              <a:gd name="connsiteX113" fmla="*/ 108585 w 670560"/>
              <a:gd name="connsiteY113" fmla="*/ 413938 h 718738"/>
              <a:gd name="connsiteX114" fmla="*/ 106680 w 670560"/>
              <a:gd name="connsiteY114" fmla="*/ 347263 h 718738"/>
              <a:gd name="connsiteX115" fmla="*/ 104775 w 670560"/>
              <a:gd name="connsiteY115" fmla="*/ 326308 h 718738"/>
              <a:gd name="connsiteX116" fmla="*/ 100965 w 670560"/>
              <a:gd name="connsiteY116" fmla="*/ 311068 h 718738"/>
              <a:gd name="connsiteX117" fmla="*/ 99060 w 670560"/>
              <a:gd name="connsiteY117" fmla="*/ 286303 h 718738"/>
              <a:gd name="connsiteX118" fmla="*/ 97155 w 670560"/>
              <a:gd name="connsiteY118" fmla="*/ 280588 h 718738"/>
              <a:gd name="connsiteX119" fmla="*/ 95250 w 670560"/>
              <a:gd name="connsiteY119" fmla="*/ 263443 h 718738"/>
              <a:gd name="connsiteX120" fmla="*/ 93345 w 670560"/>
              <a:gd name="connsiteY120" fmla="*/ 257728 h 718738"/>
              <a:gd name="connsiteX121" fmla="*/ 89535 w 670560"/>
              <a:gd name="connsiteY121" fmla="*/ 242488 h 718738"/>
              <a:gd name="connsiteX122" fmla="*/ 87630 w 670560"/>
              <a:gd name="connsiteY122" fmla="*/ 234868 h 718738"/>
              <a:gd name="connsiteX123" fmla="*/ 83820 w 670560"/>
              <a:gd name="connsiteY123" fmla="*/ 223438 h 718738"/>
              <a:gd name="connsiteX124" fmla="*/ 80010 w 670560"/>
              <a:gd name="connsiteY124" fmla="*/ 210103 h 718738"/>
              <a:gd name="connsiteX125" fmla="*/ 78105 w 670560"/>
              <a:gd name="connsiteY125" fmla="*/ 204388 h 718738"/>
              <a:gd name="connsiteX126" fmla="*/ 72390 w 670560"/>
              <a:gd name="connsiteY126" fmla="*/ 200578 h 718738"/>
              <a:gd name="connsiteX127" fmla="*/ 66675 w 670560"/>
              <a:gd name="connsiteY127" fmla="*/ 192958 h 718738"/>
              <a:gd name="connsiteX128" fmla="*/ 53340 w 670560"/>
              <a:gd name="connsiteY128" fmla="*/ 183433 h 718738"/>
              <a:gd name="connsiteX129" fmla="*/ 45720 w 670560"/>
              <a:gd name="connsiteY129" fmla="*/ 177718 h 718738"/>
              <a:gd name="connsiteX130" fmla="*/ 34290 w 670560"/>
              <a:gd name="connsiteY130" fmla="*/ 173908 h 718738"/>
              <a:gd name="connsiteX131" fmla="*/ 32385 w 670560"/>
              <a:gd name="connsiteY131" fmla="*/ 168193 h 718738"/>
              <a:gd name="connsiteX132" fmla="*/ 19050 w 670560"/>
              <a:gd name="connsiteY132" fmla="*/ 152953 h 718738"/>
              <a:gd name="connsiteX133" fmla="*/ 13335 w 670560"/>
              <a:gd name="connsiteY133" fmla="*/ 139618 h 718738"/>
              <a:gd name="connsiteX134" fmla="*/ 9525 w 670560"/>
              <a:gd name="connsiteY134" fmla="*/ 126283 h 718738"/>
              <a:gd name="connsiteX135" fmla="*/ 7620 w 670560"/>
              <a:gd name="connsiteY135" fmla="*/ 120568 h 718738"/>
              <a:gd name="connsiteX136" fmla="*/ 9525 w 670560"/>
              <a:gd name="connsiteY136" fmla="*/ 50083 h 718738"/>
              <a:gd name="connsiteX137" fmla="*/ 11430 w 670560"/>
              <a:gd name="connsiteY137" fmla="*/ 23413 h 718738"/>
              <a:gd name="connsiteX138" fmla="*/ 15240 w 670560"/>
              <a:gd name="connsiteY138" fmla="*/ 17698 h 718738"/>
              <a:gd name="connsiteX139" fmla="*/ 13335 w 670560"/>
              <a:gd name="connsiteY139" fmla="*/ 2458 h 718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670560" h="718738">
                <a:moveTo>
                  <a:pt x="13335" y="2458"/>
                </a:moveTo>
                <a:cubicBezTo>
                  <a:pt x="33337" y="-82"/>
                  <a:pt x="65620" y="-1484"/>
                  <a:pt x="135255" y="2458"/>
                </a:cubicBezTo>
                <a:cubicBezTo>
                  <a:pt x="137718" y="2597"/>
                  <a:pt x="148311" y="7151"/>
                  <a:pt x="152400" y="8173"/>
                </a:cubicBezTo>
                <a:cubicBezTo>
                  <a:pt x="176221" y="14128"/>
                  <a:pt x="146604" y="6517"/>
                  <a:pt x="165735" y="11983"/>
                </a:cubicBezTo>
                <a:cubicBezTo>
                  <a:pt x="185888" y="17741"/>
                  <a:pt x="157622" y="8644"/>
                  <a:pt x="184785" y="17698"/>
                </a:cubicBezTo>
                <a:cubicBezTo>
                  <a:pt x="192877" y="20395"/>
                  <a:pt x="197222" y="21544"/>
                  <a:pt x="205740" y="27223"/>
                </a:cubicBezTo>
                <a:cubicBezTo>
                  <a:pt x="207645" y="28493"/>
                  <a:pt x="209363" y="30103"/>
                  <a:pt x="211455" y="31033"/>
                </a:cubicBezTo>
                <a:cubicBezTo>
                  <a:pt x="215125" y="32664"/>
                  <a:pt x="222885" y="34843"/>
                  <a:pt x="222885" y="34843"/>
                </a:cubicBezTo>
                <a:cubicBezTo>
                  <a:pt x="224155" y="36748"/>
                  <a:pt x="224753" y="39345"/>
                  <a:pt x="226695" y="40558"/>
                </a:cubicBezTo>
                <a:cubicBezTo>
                  <a:pt x="230101" y="42687"/>
                  <a:pt x="234315" y="43098"/>
                  <a:pt x="238125" y="44368"/>
                </a:cubicBezTo>
                <a:lnTo>
                  <a:pt x="255270" y="50083"/>
                </a:lnTo>
                <a:cubicBezTo>
                  <a:pt x="257175" y="50718"/>
                  <a:pt x="259037" y="51501"/>
                  <a:pt x="260985" y="51988"/>
                </a:cubicBezTo>
                <a:cubicBezTo>
                  <a:pt x="263525" y="52623"/>
                  <a:pt x="266088" y="53174"/>
                  <a:pt x="268605" y="53893"/>
                </a:cubicBezTo>
                <a:cubicBezTo>
                  <a:pt x="279336" y="56959"/>
                  <a:pt x="269240" y="54528"/>
                  <a:pt x="281940" y="59608"/>
                </a:cubicBezTo>
                <a:cubicBezTo>
                  <a:pt x="285669" y="61100"/>
                  <a:pt x="289778" y="61622"/>
                  <a:pt x="293370" y="63418"/>
                </a:cubicBezTo>
                <a:cubicBezTo>
                  <a:pt x="295910" y="64688"/>
                  <a:pt x="298380" y="66109"/>
                  <a:pt x="300990" y="67228"/>
                </a:cubicBezTo>
                <a:cubicBezTo>
                  <a:pt x="302836" y="68019"/>
                  <a:pt x="304909" y="68235"/>
                  <a:pt x="306705" y="69133"/>
                </a:cubicBezTo>
                <a:cubicBezTo>
                  <a:pt x="308753" y="70157"/>
                  <a:pt x="310328" y="72013"/>
                  <a:pt x="312420" y="72943"/>
                </a:cubicBezTo>
                <a:cubicBezTo>
                  <a:pt x="316090" y="74574"/>
                  <a:pt x="320508" y="74525"/>
                  <a:pt x="323850" y="76753"/>
                </a:cubicBezTo>
                <a:cubicBezTo>
                  <a:pt x="340228" y="87672"/>
                  <a:pt x="319506" y="74581"/>
                  <a:pt x="335280" y="82468"/>
                </a:cubicBezTo>
                <a:cubicBezTo>
                  <a:pt x="337328" y="83492"/>
                  <a:pt x="338947" y="85254"/>
                  <a:pt x="340995" y="86278"/>
                </a:cubicBezTo>
                <a:cubicBezTo>
                  <a:pt x="342791" y="87176"/>
                  <a:pt x="344955" y="87208"/>
                  <a:pt x="346710" y="88183"/>
                </a:cubicBezTo>
                <a:cubicBezTo>
                  <a:pt x="350713" y="90407"/>
                  <a:pt x="354330" y="93263"/>
                  <a:pt x="358140" y="95803"/>
                </a:cubicBezTo>
                <a:lnTo>
                  <a:pt x="375285" y="107233"/>
                </a:lnTo>
                <a:lnTo>
                  <a:pt x="381000" y="111043"/>
                </a:lnTo>
                <a:cubicBezTo>
                  <a:pt x="382905" y="112313"/>
                  <a:pt x="385096" y="113234"/>
                  <a:pt x="386715" y="114853"/>
                </a:cubicBezTo>
                <a:cubicBezTo>
                  <a:pt x="388620" y="116758"/>
                  <a:pt x="390303" y="118914"/>
                  <a:pt x="392430" y="120568"/>
                </a:cubicBezTo>
                <a:cubicBezTo>
                  <a:pt x="396044" y="123379"/>
                  <a:pt x="403860" y="128188"/>
                  <a:pt x="403860" y="128188"/>
                </a:cubicBezTo>
                <a:cubicBezTo>
                  <a:pt x="414779" y="144566"/>
                  <a:pt x="400240" y="125292"/>
                  <a:pt x="413385" y="135808"/>
                </a:cubicBezTo>
                <a:cubicBezTo>
                  <a:pt x="415173" y="137238"/>
                  <a:pt x="415407" y="140093"/>
                  <a:pt x="417195" y="141523"/>
                </a:cubicBezTo>
                <a:cubicBezTo>
                  <a:pt x="418763" y="142777"/>
                  <a:pt x="421114" y="142530"/>
                  <a:pt x="422910" y="143428"/>
                </a:cubicBezTo>
                <a:cubicBezTo>
                  <a:pt x="424958" y="144452"/>
                  <a:pt x="426720" y="145968"/>
                  <a:pt x="428625" y="147238"/>
                </a:cubicBezTo>
                <a:cubicBezTo>
                  <a:pt x="432781" y="159707"/>
                  <a:pt x="427009" y="147469"/>
                  <a:pt x="436245" y="154858"/>
                </a:cubicBezTo>
                <a:cubicBezTo>
                  <a:pt x="438033" y="156288"/>
                  <a:pt x="438436" y="158954"/>
                  <a:pt x="440055" y="160573"/>
                </a:cubicBezTo>
                <a:cubicBezTo>
                  <a:pt x="441674" y="162192"/>
                  <a:pt x="443865" y="163113"/>
                  <a:pt x="445770" y="164383"/>
                </a:cubicBezTo>
                <a:cubicBezTo>
                  <a:pt x="452755" y="174860"/>
                  <a:pt x="445770" y="165971"/>
                  <a:pt x="455295" y="173908"/>
                </a:cubicBezTo>
                <a:cubicBezTo>
                  <a:pt x="457365" y="175633"/>
                  <a:pt x="459285" y="177553"/>
                  <a:pt x="461010" y="179623"/>
                </a:cubicBezTo>
                <a:cubicBezTo>
                  <a:pt x="462476" y="181382"/>
                  <a:pt x="463032" y="183908"/>
                  <a:pt x="464820" y="185338"/>
                </a:cubicBezTo>
                <a:cubicBezTo>
                  <a:pt x="466388" y="186592"/>
                  <a:pt x="468630" y="186608"/>
                  <a:pt x="470535" y="187243"/>
                </a:cubicBezTo>
                <a:cubicBezTo>
                  <a:pt x="478578" y="199308"/>
                  <a:pt x="469477" y="187243"/>
                  <a:pt x="480060" y="196768"/>
                </a:cubicBezTo>
                <a:cubicBezTo>
                  <a:pt x="484732" y="200973"/>
                  <a:pt x="489908" y="204873"/>
                  <a:pt x="493395" y="210103"/>
                </a:cubicBezTo>
                <a:cubicBezTo>
                  <a:pt x="494665" y="212008"/>
                  <a:pt x="495417" y="214388"/>
                  <a:pt x="497205" y="215818"/>
                </a:cubicBezTo>
                <a:cubicBezTo>
                  <a:pt x="498773" y="217072"/>
                  <a:pt x="501015" y="217088"/>
                  <a:pt x="502920" y="217723"/>
                </a:cubicBezTo>
                <a:cubicBezTo>
                  <a:pt x="504190" y="219628"/>
                  <a:pt x="505111" y="221819"/>
                  <a:pt x="506730" y="223438"/>
                </a:cubicBezTo>
                <a:cubicBezTo>
                  <a:pt x="508349" y="225057"/>
                  <a:pt x="511015" y="225460"/>
                  <a:pt x="512445" y="227248"/>
                </a:cubicBezTo>
                <a:cubicBezTo>
                  <a:pt x="522961" y="240393"/>
                  <a:pt x="503687" y="225854"/>
                  <a:pt x="520065" y="236773"/>
                </a:cubicBezTo>
                <a:cubicBezTo>
                  <a:pt x="523774" y="247899"/>
                  <a:pt x="519068" y="237681"/>
                  <a:pt x="527685" y="246298"/>
                </a:cubicBezTo>
                <a:cubicBezTo>
                  <a:pt x="540385" y="258998"/>
                  <a:pt x="521970" y="245663"/>
                  <a:pt x="537210" y="255823"/>
                </a:cubicBezTo>
                <a:cubicBezTo>
                  <a:pt x="541758" y="269468"/>
                  <a:pt x="535256" y="253859"/>
                  <a:pt x="544830" y="265348"/>
                </a:cubicBezTo>
                <a:cubicBezTo>
                  <a:pt x="546648" y="267530"/>
                  <a:pt x="546989" y="270657"/>
                  <a:pt x="548640" y="272968"/>
                </a:cubicBezTo>
                <a:cubicBezTo>
                  <a:pt x="550206" y="275160"/>
                  <a:pt x="552701" y="276556"/>
                  <a:pt x="554355" y="278683"/>
                </a:cubicBezTo>
                <a:cubicBezTo>
                  <a:pt x="557166" y="282297"/>
                  <a:pt x="560527" y="285769"/>
                  <a:pt x="561975" y="290113"/>
                </a:cubicBezTo>
                <a:cubicBezTo>
                  <a:pt x="563298" y="294083"/>
                  <a:pt x="565074" y="300309"/>
                  <a:pt x="567690" y="303448"/>
                </a:cubicBezTo>
                <a:cubicBezTo>
                  <a:pt x="569156" y="305207"/>
                  <a:pt x="571500" y="305988"/>
                  <a:pt x="573405" y="307258"/>
                </a:cubicBezTo>
                <a:cubicBezTo>
                  <a:pt x="574675" y="311068"/>
                  <a:pt x="574805" y="315475"/>
                  <a:pt x="577215" y="318688"/>
                </a:cubicBezTo>
                <a:cubicBezTo>
                  <a:pt x="588142" y="333258"/>
                  <a:pt x="578372" y="319284"/>
                  <a:pt x="586740" y="333928"/>
                </a:cubicBezTo>
                <a:cubicBezTo>
                  <a:pt x="587876" y="335916"/>
                  <a:pt x="589526" y="337595"/>
                  <a:pt x="590550" y="339643"/>
                </a:cubicBezTo>
                <a:cubicBezTo>
                  <a:pt x="591448" y="341439"/>
                  <a:pt x="591557" y="343562"/>
                  <a:pt x="592455" y="345358"/>
                </a:cubicBezTo>
                <a:cubicBezTo>
                  <a:pt x="593479" y="347406"/>
                  <a:pt x="595335" y="348981"/>
                  <a:pt x="596265" y="351073"/>
                </a:cubicBezTo>
                <a:cubicBezTo>
                  <a:pt x="605333" y="371476"/>
                  <a:pt x="595262" y="355284"/>
                  <a:pt x="603885" y="368218"/>
                </a:cubicBezTo>
                <a:cubicBezTo>
                  <a:pt x="604520" y="370758"/>
                  <a:pt x="604759" y="373432"/>
                  <a:pt x="605790" y="375838"/>
                </a:cubicBezTo>
                <a:cubicBezTo>
                  <a:pt x="606692" y="377942"/>
                  <a:pt x="608796" y="379409"/>
                  <a:pt x="609600" y="381553"/>
                </a:cubicBezTo>
                <a:cubicBezTo>
                  <a:pt x="610737" y="384585"/>
                  <a:pt x="610368" y="388046"/>
                  <a:pt x="611505" y="391078"/>
                </a:cubicBezTo>
                <a:cubicBezTo>
                  <a:pt x="612309" y="393222"/>
                  <a:pt x="614291" y="394745"/>
                  <a:pt x="615315" y="396793"/>
                </a:cubicBezTo>
                <a:cubicBezTo>
                  <a:pt x="616213" y="398589"/>
                  <a:pt x="616668" y="400577"/>
                  <a:pt x="617220" y="402508"/>
                </a:cubicBezTo>
                <a:cubicBezTo>
                  <a:pt x="618601" y="407341"/>
                  <a:pt x="619072" y="411275"/>
                  <a:pt x="621030" y="415843"/>
                </a:cubicBezTo>
                <a:cubicBezTo>
                  <a:pt x="622149" y="418453"/>
                  <a:pt x="623785" y="420826"/>
                  <a:pt x="624840" y="423463"/>
                </a:cubicBezTo>
                <a:cubicBezTo>
                  <a:pt x="626332" y="427192"/>
                  <a:pt x="627380" y="431083"/>
                  <a:pt x="628650" y="434893"/>
                </a:cubicBezTo>
                <a:cubicBezTo>
                  <a:pt x="629285" y="436798"/>
                  <a:pt x="629657" y="438812"/>
                  <a:pt x="630555" y="440608"/>
                </a:cubicBezTo>
                <a:cubicBezTo>
                  <a:pt x="631825" y="443148"/>
                  <a:pt x="633368" y="445569"/>
                  <a:pt x="634365" y="448228"/>
                </a:cubicBezTo>
                <a:cubicBezTo>
                  <a:pt x="635284" y="450679"/>
                  <a:pt x="635551" y="453331"/>
                  <a:pt x="636270" y="455848"/>
                </a:cubicBezTo>
                <a:cubicBezTo>
                  <a:pt x="636822" y="457779"/>
                  <a:pt x="637623" y="459632"/>
                  <a:pt x="638175" y="461563"/>
                </a:cubicBezTo>
                <a:cubicBezTo>
                  <a:pt x="638894" y="464080"/>
                  <a:pt x="639361" y="466666"/>
                  <a:pt x="640080" y="469183"/>
                </a:cubicBezTo>
                <a:cubicBezTo>
                  <a:pt x="640632" y="471114"/>
                  <a:pt x="641433" y="472967"/>
                  <a:pt x="641985" y="474898"/>
                </a:cubicBezTo>
                <a:cubicBezTo>
                  <a:pt x="642704" y="477415"/>
                  <a:pt x="643138" y="480010"/>
                  <a:pt x="643890" y="482518"/>
                </a:cubicBezTo>
                <a:cubicBezTo>
                  <a:pt x="645044" y="486365"/>
                  <a:pt x="646912" y="490010"/>
                  <a:pt x="647700" y="493948"/>
                </a:cubicBezTo>
                <a:cubicBezTo>
                  <a:pt x="648335" y="497123"/>
                  <a:pt x="648753" y="500349"/>
                  <a:pt x="649605" y="503473"/>
                </a:cubicBezTo>
                <a:lnTo>
                  <a:pt x="655320" y="520618"/>
                </a:lnTo>
                <a:cubicBezTo>
                  <a:pt x="655955" y="522523"/>
                  <a:pt x="656895" y="524352"/>
                  <a:pt x="657225" y="526333"/>
                </a:cubicBezTo>
                <a:cubicBezTo>
                  <a:pt x="659460" y="539744"/>
                  <a:pt x="657909" y="534099"/>
                  <a:pt x="661035" y="543478"/>
                </a:cubicBezTo>
                <a:cubicBezTo>
                  <a:pt x="661670" y="549828"/>
                  <a:pt x="662148" y="556196"/>
                  <a:pt x="662940" y="562528"/>
                </a:cubicBezTo>
                <a:cubicBezTo>
                  <a:pt x="663419" y="566361"/>
                  <a:pt x="664684" y="570099"/>
                  <a:pt x="664845" y="573958"/>
                </a:cubicBezTo>
                <a:cubicBezTo>
                  <a:pt x="665956" y="600612"/>
                  <a:pt x="665705" y="627311"/>
                  <a:pt x="666750" y="653968"/>
                </a:cubicBezTo>
                <a:cubicBezTo>
                  <a:pt x="667260" y="666980"/>
                  <a:pt x="668027" y="668601"/>
                  <a:pt x="670560" y="678733"/>
                </a:cubicBezTo>
                <a:cubicBezTo>
                  <a:pt x="670134" y="683840"/>
                  <a:pt x="670641" y="699527"/>
                  <a:pt x="666750" y="707308"/>
                </a:cubicBezTo>
                <a:cubicBezTo>
                  <a:pt x="665726" y="709356"/>
                  <a:pt x="664845" y="711753"/>
                  <a:pt x="662940" y="713023"/>
                </a:cubicBezTo>
                <a:cubicBezTo>
                  <a:pt x="660762" y="714475"/>
                  <a:pt x="657915" y="714582"/>
                  <a:pt x="655320" y="714928"/>
                </a:cubicBezTo>
                <a:cubicBezTo>
                  <a:pt x="648368" y="715855"/>
                  <a:pt x="641350" y="716198"/>
                  <a:pt x="634365" y="716833"/>
                </a:cubicBezTo>
                <a:cubicBezTo>
                  <a:pt x="631190" y="717468"/>
                  <a:pt x="628078" y="718738"/>
                  <a:pt x="624840" y="718738"/>
                </a:cubicBezTo>
                <a:cubicBezTo>
                  <a:pt x="571496" y="718738"/>
                  <a:pt x="518161" y="717364"/>
                  <a:pt x="464820" y="716833"/>
                </a:cubicBezTo>
                <a:lnTo>
                  <a:pt x="241935" y="714928"/>
                </a:lnTo>
                <a:cubicBezTo>
                  <a:pt x="165966" y="707331"/>
                  <a:pt x="89373" y="711402"/>
                  <a:pt x="13335" y="716833"/>
                </a:cubicBezTo>
                <a:cubicBezTo>
                  <a:pt x="3810" y="713658"/>
                  <a:pt x="8255" y="716833"/>
                  <a:pt x="3810" y="703498"/>
                </a:cubicBezTo>
                <a:lnTo>
                  <a:pt x="1905" y="697783"/>
                </a:lnTo>
                <a:cubicBezTo>
                  <a:pt x="1270" y="692068"/>
                  <a:pt x="0" y="686388"/>
                  <a:pt x="0" y="680638"/>
                </a:cubicBezTo>
                <a:cubicBezTo>
                  <a:pt x="0" y="641263"/>
                  <a:pt x="694" y="601884"/>
                  <a:pt x="1905" y="562528"/>
                </a:cubicBezTo>
                <a:cubicBezTo>
                  <a:pt x="1967" y="560521"/>
                  <a:pt x="3258" y="558744"/>
                  <a:pt x="3810" y="556813"/>
                </a:cubicBezTo>
                <a:cubicBezTo>
                  <a:pt x="4529" y="554296"/>
                  <a:pt x="5147" y="551749"/>
                  <a:pt x="5715" y="549193"/>
                </a:cubicBezTo>
                <a:cubicBezTo>
                  <a:pt x="7299" y="542065"/>
                  <a:pt x="7787" y="533786"/>
                  <a:pt x="13335" y="528238"/>
                </a:cubicBezTo>
                <a:cubicBezTo>
                  <a:pt x="14954" y="526619"/>
                  <a:pt x="17145" y="525698"/>
                  <a:pt x="19050" y="524428"/>
                </a:cubicBezTo>
                <a:cubicBezTo>
                  <a:pt x="20320" y="522523"/>
                  <a:pt x="21137" y="520221"/>
                  <a:pt x="22860" y="518713"/>
                </a:cubicBezTo>
                <a:cubicBezTo>
                  <a:pt x="26306" y="515698"/>
                  <a:pt x="34290" y="511093"/>
                  <a:pt x="34290" y="511093"/>
                </a:cubicBezTo>
                <a:cubicBezTo>
                  <a:pt x="40713" y="501459"/>
                  <a:pt x="34613" y="508074"/>
                  <a:pt x="43815" y="503473"/>
                </a:cubicBezTo>
                <a:cubicBezTo>
                  <a:pt x="45863" y="502449"/>
                  <a:pt x="47438" y="500593"/>
                  <a:pt x="49530" y="499663"/>
                </a:cubicBezTo>
                <a:cubicBezTo>
                  <a:pt x="53200" y="498032"/>
                  <a:pt x="57618" y="498081"/>
                  <a:pt x="60960" y="495853"/>
                </a:cubicBezTo>
                <a:lnTo>
                  <a:pt x="72390" y="488233"/>
                </a:lnTo>
                <a:cubicBezTo>
                  <a:pt x="84777" y="469653"/>
                  <a:pt x="65375" y="498527"/>
                  <a:pt x="81915" y="474898"/>
                </a:cubicBezTo>
                <a:cubicBezTo>
                  <a:pt x="84541" y="471147"/>
                  <a:pt x="86995" y="467278"/>
                  <a:pt x="89535" y="463468"/>
                </a:cubicBezTo>
                <a:cubicBezTo>
                  <a:pt x="90805" y="461563"/>
                  <a:pt x="92621" y="459925"/>
                  <a:pt x="93345" y="457753"/>
                </a:cubicBezTo>
                <a:cubicBezTo>
                  <a:pt x="95974" y="449866"/>
                  <a:pt x="94136" y="453709"/>
                  <a:pt x="99060" y="446323"/>
                </a:cubicBezTo>
                <a:cubicBezTo>
                  <a:pt x="99695" y="443148"/>
                  <a:pt x="99828" y="439830"/>
                  <a:pt x="100965" y="436798"/>
                </a:cubicBezTo>
                <a:cubicBezTo>
                  <a:pt x="101769" y="434654"/>
                  <a:pt x="103971" y="433227"/>
                  <a:pt x="104775" y="431083"/>
                </a:cubicBezTo>
                <a:cubicBezTo>
                  <a:pt x="105912" y="428051"/>
                  <a:pt x="105978" y="424719"/>
                  <a:pt x="106680" y="421558"/>
                </a:cubicBezTo>
                <a:cubicBezTo>
                  <a:pt x="107248" y="419002"/>
                  <a:pt x="107950" y="416478"/>
                  <a:pt x="108585" y="413938"/>
                </a:cubicBezTo>
                <a:cubicBezTo>
                  <a:pt x="107950" y="391713"/>
                  <a:pt x="107646" y="369476"/>
                  <a:pt x="106680" y="347263"/>
                </a:cubicBezTo>
                <a:cubicBezTo>
                  <a:pt x="106375" y="340256"/>
                  <a:pt x="105869" y="333236"/>
                  <a:pt x="104775" y="326308"/>
                </a:cubicBezTo>
                <a:cubicBezTo>
                  <a:pt x="103958" y="321136"/>
                  <a:pt x="100965" y="311068"/>
                  <a:pt x="100965" y="311068"/>
                </a:cubicBezTo>
                <a:cubicBezTo>
                  <a:pt x="100330" y="302813"/>
                  <a:pt x="100087" y="294518"/>
                  <a:pt x="99060" y="286303"/>
                </a:cubicBezTo>
                <a:cubicBezTo>
                  <a:pt x="98811" y="284310"/>
                  <a:pt x="97485" y="282569"/>
                  <a:pt x="97155" y="280588"/>
                </a:cubicBezTo>
                <a:cubicBezTo>
                  <a:pt x="96210" y="274916"/>
                  <a:pt x="96195" y="269115"/>
                  <a:pt x="95250" y="263443"/>
                </a:cubicBezTo>
                <a:cubicBezTo>
                  <a:pt x="94920" y="261462"/>
                  <a:pt x="93873" y="259665"/>
                  <a:pt x="93345" y="257728"/>
                </a:cubicBezTo>
                <a:cubicBezTo>
                  <a:pt x="91967" y="252676"/>
                  <a:pt x="90805" y="247568"/>
                  <a:pt x="89535" y="242488"/>
                </a:cubicBezTo>
                <a:cubicBezTo>
                  <a:pt x="88900" y="239948"/>
                  <a:pt x="88458" y="237352"/>
                  <a:pt x="87630" y="234868"/>
                </a:cubicBezTo>
                <a:lnTo>
                  <a:pt x="83820" y="223438"/>
                </a:lnTo>
                <a:cubicBezTo>
                  <a:pt x="79252" y="209735"/>
                  <a:pt x="84794" y="226847"/>
                  <a:pt x="80010" y="210103"/>
                </a:cubicBezTo>
                <a:cubicBezTo>
                  <a:pt x="79458" y="208172"/>
                  <a:pt x="79359" y="205956"/>
                  <a:pt x="78105" y="204388"/>
                </a:cubicBezTo>
                <a:cubicBezTo>
                  <a:pt x="76675" y="202600"/>
                  <a:pt x="74009" y="202197"/>
                  <a:pt x="72390" y="200578"/>
                </a:cubicBezTo>
                <a:cubicBezTo>
                  <a:pt x="70145" y="198333"/>
                  <a:pt x="68920" y="195203"/>
                  <a:pt x="66675" y="192958"/>
                </a:cubicBezTo>
                <a:cubicBezTo>
                  <a:pt x="63562" y="189845"/>
                  <a:pt x="57126" y="186137"/>
                  <a:pt x="53340" y="183433"/>
                </a:cubicBezTo>
                <a:cubicBezTo>
                  <a:pt x="50756" y="181588"/>
                  <a:pt x="48560" y="179138"/>
                  <a:pt x="45720" y="177718"/>
                </a:cubicBezTo>
                <a:cubicBezTo>
                  <a:pt x="42128" y="175922"/>
                  <a:pt x="34290" y="173908"/>
                  <a:pt x="34290" y="173908"/>
                </a:cubicBezTo>
                <a:cubicBezTo>
                  <a:pt x="33655" y="172003"/>
                  <a:pt x="33639" y="169761"/>
                  <a:pt x="32385" y="168193"/>
                </a:cubicBezTo>
                <a:cubicBezTo>
                  <a:pt x="23495" y="157081"/>
                  <a:pt x="26670" y="175813"/>
                  <a:pt x="19050" y="152953"/>
                </a:cubicBezTo>
                <a:cubicBezTo>
                  <a:pt x="14582" y="139550"/>
                  <a:pt x="20397" y="156096"/>
                  <a:pt x="13335" y="139618"/>
                </a:cubicBezTo>
                <a:cubicBezTo>
                  <a:pt x="11377" y="135050"/>
                  <a:pt x="10906" y="131116"/>
                  <a:pt x="9525" y="126283"/>
                </a:cubicBezTo>
                <a:cubicBezTo>
                  <a:pt x="8973" y="124352"/>
                  <a:pt x="8255" y="122473"/>
                  <a:pt x="7620" y="120568"/>
                </a:cubicBezTo>
                <a:cubicBezTo>
                  <a:pt x="8255" y="97073"/>
                  <a:pt x="8604" y="73569"/>
                  <a:pt x="9525" y="50083"/>
                </a:cubicBezTo>
                <a:cubicBezTo>
                  <a:pt x="9874" y="41177"/>
                  <a:pt x="9881" y="32190"/>
                  <a:pt x="11430" y="23413"/>
                </a:cubicBezTo>
                <a:cubicBezTo>
                  <a:pt x="11828" y="21158"/>
                  <a:pt x="14062" y="19661"/>
                  <a:pt x="15240" y="17698"/>
                </a:cubicBezTo>
                <a:cubicBezTo>
                  <a:pt x="15971" y="16480"/>
                  <a:pt x="-6667" y="4998"/>
                  <a:pt x="13335" y="2458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2671844" y="2853309"/>
            <a:ext cx="385438" cy="366141"/>
          </a:xfrm>
          <a:prstGeom prst="roundRect">
            <a:avLst>
              <a:gd name="adj" fmla="val 12505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3550986" y="2852761"/>
            <a:ext cx="385438" cy="366141"/>
          </a:xfrm>
          <a:prstGeom prst="roundRect">
            <a:avLst>
              <a:gd name="adj" fmla="val 11464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2346971" y="3272034"/>
            <a:ext cx="385438" cy="366141"/>
          </a:xfrm>
          <a:prstGeom prst="roundRect">
            <a:avLst>
              <a:gd name="adj" fmla="val 8342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2785121" y="3275844"/>
            <a:ext cx="385438" cy="366141"/>
          </a:xfrm>
          <a:prstGeom prst="roundRect">
            <a:avLst>
              <a:gd name="adj" fmla="val 11464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219461" y="3275920"/>
            <a:ext cx="385438" cy="366141"/>
          </a:xfrm>
          <a:prstGeom prst="roundRect">
            <a:avLst>
              <a:gd name="adj" fmla="val 13545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3439578" y="4129602"/>
            <a:ext cx="2123022" cy="366141"/>
          </a:xfrm>
          <a:prstGeom prst="roundRect">
            <a:avLst>
              <a:gd name="adj" fmla="val 10424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3653801" y="3282870"/>
            <a:ext cx="385438" cy="366141"/>
          </a:xfrm>
          <a:prstGeom prst="roundRect">
            <a:avLst>
              <a:gd name="adj" fmla="val 13545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612094" y="5199358"/>
            <a:ext cx="1759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아이템 줍기 </a:t>
            </a:r>
            <a:r>
              <a:rPr lang="en-US" altLang="ko-KR" sz="2000" b="1" dirty="0"/>
              <a:t>:</a:t>
            </a:r>
            <a:endParaRPr lang="ko-KR" altLang="en-US" sz="2000" b="1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8319519" y="5217342"/>
            <a:ext cx="364142" cy="3641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순서도: 지연 55"/>
          <p:cNvSpPr/>
          <p:nvPr/>
        </p:nvSpPr>
        <p:spPr>
          <a:xfrm rot="16200000">
            <a:off x="9668824" y="6092798"/>
            <a:ext cx="353931" cy="529541"/>
          </a:xfrm>
          <a:prstGeom prst="flowChartDelay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>
            <a:stCxn id="14" idx="3"/>
            <a:endCxn id="14" idx="1"/>
          </p:cNvCxnSpPr>
          <p:nvPr/>
        </p:nvCxnSpPr>
        <p:spPr>
          <a:xfrm>
            <a:off x="8418891" y="5694207"/>
            <a:ext cx="0" cy="3539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9845790" y="6180603"/>
            <a:ext cx="0" cy="3539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 23"/>
          <p:cNvSpPr/>
          <p:nvPr/>
        </p:nvSpPr>
        <p:spPr>
          <a:xfrm>
            <a:off x="9841872" y="6178594"/>
            <a:ext cx="272607" cy="355940"/>
          </a:xfrm>
          <a:custGeom>
            <a:avLst/>
            <a:gdLst>
              <a:gd name="connsiteX0" fmla="*/ 2097 w 272607"/>
              <a:gd name="connsiteY0" fmla="*/ 1610 h 355940"/>
              <a:gd name="connsiteX1" fmla="*/ 4002 w 272607"/>
              <a:gd name="connsiteY1" fmla="*/ 35900 h 355940"/>
              <a:gd name="connsiteX2" fmla="*/ 7812 w 272607"/>
              <a:gd name="connsiteY2" fmla="*/ 47330 h 355940"/>
              <a:gd name="connsiteX3" fmla="*/ 7812 w 272607"/>
              <a:gd name="connsiteY3" fmla="*/ 140675 h 355940"/>
              <a:gd name="connsiteX4" fmla="*/ 5907 w 272607"/>
              <a:gd name="connsiteY4" fmla="*/ 152105 h 355940"/>
              <a:gd name="connsiteX5" fmla="*/ 4002 w 272607"/>
              <a:gd name="connsiteY5" fmla="*/ 167345 h 355940"/>
              <a:gd name="connsiteX6" fmla="*/ 5907 w 272607"/>
              <a:gd name="connsiteY6" fmla="*/ 279740 h 355940"/>
              <a:gd name="connsiteX7" fmla="*/ 7812 w 272607"/>
              <a:gd name="connsiteY7" fmla="*/ 294980 h 355940"/>
              <a:gd name="connsiteX8" fmla="*/ 9717 w 272607"/>
              <a:gd name="connsiteY8" fmla="*/ 348320 h 355940"/>
              <a:gd name="connsiteX9" fmla="*/ 15432 w 272607"/>
              <a:gd name="connsiteY9" fmla="*/ 350225 h 355940"/>
              <a:gd name="connsiteX10" fmla="*/ 78297 w 272607"/>
              <a:gd name="connsiteY10" fmla="*/ 352130 h 355940"/>
              <a:gd name="connsiteX11" fmla="*/ 99252 w 272607"/>
              <a:gd name="connsiteY11" fmla="*/ 354035 h 355940"/>
              <a:gd name="connsiteX12" fmla="*/ 118302 w 272607"/>
              <a:gd name="connsiteY12" fmla="*/ 355940 h 355940"/>
              <a:gd name="connsiteX13" fmla="*/ 264987 w 272607"/>
              <a:gd name="connsiteY13" fmla="*/ 354035 h 355940"/>
              <a:gd name="connsiteX14" fmla="*/ 272607 w 272607"/>
              <a:gd name="connsiteY14" fmla="*/ 342605 h 355940"/>
              <a:gd name="connsiteX15" fmla="*/ 270702 w 272607"/>
              <a:gd name="connsiteY15" fmla="*/ 287360 h 355940"/>
              <a:gd name="connsiteX16" fmla="*/ 266892 w 272607"/>
              <a:gd name="connsiteY16" fmla="*/ 268310 h 355940"/>
              <a:gd name="connsiteX17" fmla="*/ 263082 w 272607"/>
              <a:gd name="connsiteY17" fmla="*/ 245450 h 355940"/>
              <a:gd name="connsiteX18" fmla="*/ 264987 w 272607"/>
              <a:gd name="connsiteY18" fmla="*/ 167345 h 355940"/>
              <a:gd name="connsiteX19" fmla="*/ 261177 w 272607"/>
              <a:gd name="connsiteY19" fmla="*/ 129245 h 355940"/>
              <a:gd name="connsiteX20" fmla="*/ 253557 w 272607"/>
              <a:gd name="connsiteY20" fmla="*/ 112100 h 355940"/>
              <a:gd name="connsiteX21" fmla="*/ 247842 w 272607"/>
              <a:gd name="connsiteY21" fmla="*/ 108290 h 355940"/>
              <a:gd name="connsiteX22" fmla="*/ 234507 w 272607"/>
              <a:gd name="connsiteY22" fmla="*/ 91145 h 355940"/>
              <a:gd name="connsiteX23" fmla="*/ 228792 w 272607"/>
              <a:gd name="connsiteY23" fmla="*/ 89240 h 355940"/>
              <a:gd name="connsiteX24" fmla="*/ 224982 w 272607"/>
              <a:gd name="connsiteY24" fmla="*/ 83525 h 355940"/>
              <a:gd name="connsiteX25" fmla="*/ 213552 w 272607"/>
              <a:gd name="connsiteY25" fmla="*/ 72095 h 355940"/>
              <a:gd name="connsiteX26" fmla="*/ 205932 w 272607"/>
              <a:gd name="connsiteY26" fmla="*/ 64475 h 355940"/>
              <a:gd name="connsiteX27" fmla="*/ 196407 w 272607"/>
              <a:gd name="connsiteY27" fmla="*/ 56855 h 355940"/>
              <a:gd name="connsiteX28" fmla="*/ 181167 w 272607"/>
              <a:gd name="connsiteY28" fmla="*/ 43520 h 355940"/>
              <a:gd name="connsiteX29" fmla="*/ 173547 w 272607"/>
              <a:gd name="connsiteY29" fmla="*/ 37805 h 355940"/>
              <a:gd name="connsiteX30" fmla="*/ 162117 w 272607"/>
              <a:gd name="connsiteY30" fmla="*/ 33995 h 355940"/>
              <a:gd name="connsiteX31" fmla="*/ 143067 w 272607"/>
              <a:gd name="connsiteY31" fmla="*/ 26375 h 355940"/>
              <a:gd name="connsiteX32" fmla="*/ 137352 w 272607"/>
              <a:gd name="connsiteY32" fmla="*/ 24470 h 355940"/>
              <a:gd name="connsiteX33" fmla="*/ 131637 w 272607"/>
              <a:gd name="connsiteY33" fmla="*/ 22565 h 355940"/>
              <a:gd name="connsiteX34" fmla="*/ 122112 w 272607"/>
              <a:gd name="connsiteY34" fmla="*/ 20660 h 355940"/>
              <a:gd name="connsiteX35" fmla="*/ 103062 w 272607"/>
              <a:gd name="connsiteY35" fmla="*/ 18755 h 355940"/>
              <a:gd name="connsiteX36" fmla="*/ 85917 w 272607"/>
              <a:gd name="connsiteY36" fmla="*/ 14945 h 355940"/>
              <a:gd name="connsiteX37" fmla="*/ 72582 w 272607"/>
              <a:gd name="connsiteY37" fmla="*/ 13040 h 355940"/>
              <a:gd name="connsiteX38" fmla="*/ 64962 w 272607"/>
              <a:gd name="connsiteY38" fmla="*/ 11135 h 355940"/>
              <a:gd name="connsiteX39" fmla="*/ 51627 w 272607"/>
              <a:gd name="connsiteY39" fmla="*/ 9230 h 355940"/>
              <a:gd name="connsiteX40" fmla="*/ 34482 w 272607"/>
              <a:gd name="connsiteY40" fmla="*/ 5420 h 355940"/>
              <a:gd name="connsiteX41" fmla="*/ 2097 w 272607"/>
              <a:gd name="connsiteY41" fmla="*/ 1610 h 355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72607" h="355940">
                <a:moveTo>
                  <a:pt x="2097" y="1610"/>
                </a:moveTo>
                <a:cubicBezTo>
                  <a:pt x="-2983" y="6690"/>
                  <a:pt x="2582" y="24541"/>
                  <a:pt x="4002" y="35900"/>
                </a:cubicBezTo>
                <a:cubicBezTo>
                  <a:pt x="4500" y="39885"/>
                  <a:pt x="7812" y="47330"/>
                  <a:pt x="7812" y="47330"/>
                </a:cubicBezTo>
                <a:cubicBezTo>
                  <a:pt x="11911" y="88325"/>
                  <a:pt x="10931" y="70502"/>
                  <a:pt x="7812" y="140675"/>
                </a:cubicBezTo>
                <a:cubicBezTo>
                  <a:pt x="7641" y="144534"/>
                  <a:pt x="6453" y="148281"/>
                  <a:pt x="5907" y="152105"/>
                </a:cubicBezTo>
                <a:cubicBezTo>
                  <a:pt x="5183" y="157173"/>
                  <a:pt x="4637" y="162265"/>
                  <a:pt x="4002" y="167345"/>
                </a:cubicBezTo>
                <a:cubicBezTo>
                  <a:pt x="4637" y="204810"/>
                  <a:pt x="4789" y="242286"/>
                  <a:pt x="5907" y="279740"/>
                </a:cubicBezTo>
                <a:cubicBezTo>
                  <a:pt x="6060" y="284857"/>
                  <a:pt x="7528" y="289868"/>
                  <a:pt x="7812" y="294980"/>
                </a:cubicBezTo>
                <a:cubicBezTo>
                  <a:pt x="8799" y="312744"/>
                  <a:pt x="7286" y="330696"/>
                  <a:pt x="9717" y="348320"/>
                </a:cubicBezTo>
                <a:cubicBezTo>
                  <a:pt x="9991" y="350309"/>
                  <a:pt x="13427" y="350114"/>
                  <a:pt x="15432" y="350225"/>
                </a:cubicBezTo>
                <a:cubicBezTo>
                  <a:pt x="36364" y="351388"/>
                  <a:pt x="57342" y="351495"/>
                  <a:pt x="78297" y="352130"/>
                </a:cubicBezTo>
                <a:lnTo>
                  <a:pt x="99252" y="354035"/>
                </a:lnTo>
                <a:cubicBezTo>
                  <a:pt x="105605" y="354640"/>
                  <a:pt x="111920" y="355940"/>
                  <a:pt x="118302" y="355940"/>
                </a:cubicBezTo>
                <a:cubicBezTo>
                  <a:pt x="167201" y="355940"/>
                  <a:pt x="216092" y="354670"/>
                  <a:pt x="264987" y="354035"/>
                </a:cubicBezTo>
                <a:cubicBezTo>
                  <a:pt x="272348" y="351581"/>
                  <a:pt x="272607" y="353333"/>
                  <a:pt x="272607" y="342605"/>
                </a:cubicBezTo>
                <a:cubicBezTo>
                  <a:pt x="272607" y="324179"/>
                  <a:pt x="272115" y="305732"/>
                  <a:pt x="270702" y="287360"/>
                </a:cubicBezTo>
                <a:cubicBezTo>
                  <a:pt x="270205" y="280903"/>
                  <a:pt x="267695" y="274736"/>
                  <a:pt x="266892" y="268310"/>
                </a:cubicBezTo>
                <a:cubicBezTo>
                  <a:pt x="264662" y="250472"/>
                  <a:pt x="266229" y="258037"/>
                  <a:pt x="263082" y="245450"/>
                </a:cubicBezTo>
                <a:cubicBezTo>
                  <a:pt x="263717" y="219415"/>
                  <a:pt x="264987" y="193388"/>
                  <a:pt x="264987" y="167345"/>
                </a:cubicBezTo>
                <a:cubicBezTo>
                  <a:pt x="264987" y="158162"/>
                  <a:pt x="264235" y="140458"/>
                  <a:pt x="261177" y="129245"/>
                </a:cubicBezTo>
                <a:cubicBezTo>
                  <a:pt x="259762" y="124058"/>
                  <a:pt x="257816" y="116359"/>
                  <a:pt x="253557" y="112100"/>
                </a:cubicBezTo>
                <a:cubicBezTo>
                  <a:pt x="251938" y="110481"/>
                  <a:pt x="249747" y="109560"/>
                  <a:pt x="247842" y="108290"/>
                </a:cubicBezTo>
                <a:cubicBezTo>
                  <a:pt x="244814" y="103749"/>
                  <a:pt x="239879" y="94726"/>
                  <a:pt x="234507" y="91145"/>
                </a:cubicBezTo>
                <a:cubicBezTo>
                  <a:pt x="232836" y="90031"/>
                  <a:pt x="230697" y="89875"/>
                  <a:pt x="228792" y="89240"/>
                </a:cubicBezTo>
                <a:cubicBezTo>
                  <a:pt x="227522" y="87335"/>
                  <a:pt x="226503" y="85236"/>
                  <a:pt x="224982" y="83525"/>
                </a:cubicBezTo>
                <a:cubicBezTo>
                  <a:pt x="221402" y="79498"/>
                  <a:pt x="213552" y="72095"/>
                  <a:pt x="213552" y="72095"/>
                </a:cubicBezTo>
                <a:cubicBezTo>
                  <a:pt x="209396" y="59626"/>
                  <a:pt x="215168" y="71864"/>
                  <a:pt x="205932" y="64475"/>
                </a:cubicBezTo>
                <a:cubicBezTo>
                  <a:pt x="193622" y="54627"/>
                  <a:pt x="210772" y="61643"/>
                  <a:pt x="196407" y="56855"/>
                </a:cubicBezTo>
                <a:cubicBezTo>
                  <a:pt x="189316" y="46219"/>
                  <a:pt x="195984" y="54632"/>
                  <a:pt x="181167" y="43520"/>
                </a:cubicBezTo>
                <a:cubicBezTo>
                  <a:pt x="178627" y="41615"/>
                  <a:pt x="176387" y="39225"/>
                  <a:pt x="173547" y="37805"/>
                </a:cubicBezTo>
                <a:cubicBezTo>
                  <a:pt x="169955" y="36009"/>
                  <a:pt x="165709" y="35791"/>
                  <a:pt x="162117" y="33995"/>
                </a:cubicBezTo>
                <a:cubicBezTo>
                  <a:pt x="150905" y="28389"/>
                  <a:pt x="157191" y="31083"/>
                  <a:pt x="143067" y="26375"/>
                </a:cubicBezTo>
                <a:lnTo>
                  <a:pt x="137352" y="24470"/>
                </a:lnTo>
                <a:cubicBezTo>
                  <a:pt x="135447" y="23835"/>
                  <a:pt x="133606" y="22959"/>
                  <a:pt x="131637" y="22565"/>
                </a:cubicBezTo>
                <a:cubicBezTo>
                  <a:pt x="128462" y="21930"/>
                  <a:pt x="125321" y="21088"/>
                  <a:pt x="122112" y="20660"/>
                </a:cubicBezTo>
                <a:cubicBezTo>
                  <a:pt x="115786" y="19817"/>
                  <a:pt x="109388" y="19598"/>
                  <a:pt x="103062" y="18755"/>
                </a:cubicBezTo>
                <a:cubicBezTo>
                  <a:pt x="88882" y="16864"/>
                  <a:pt x="98366" y="17209"/>
                  <a:pt x="85917" y="14945"/>
                </a:cubicBezTo>
                <a:cubicBezTo>
                  <a:pt x="81499" y="14142"/>
                  <a:pt x="77000" y="13843"/>
                  <a:pt x="72582" y="13040"/>
                </a:cubicBezTo>
                <a:cubicBezTo>
                  <a:pt x="70006" y="12572"/>
                  <a:pt x="67538" y="11603"/>
                  <a:pt x="64962" y="11135"/>
                </a:cubicBezTo>
                <a:cubicBezTo>
                  <a:pt x="60544" y="10332"/>
                  <a:pt x="56072" y="9865"/>
                  <a:pt x="51627" y="9230"/>
                </a:cubicBezTo>
                <a:cubicBezTo>
                  <a:pt x="44783" y="6949"/>
                  <a:pt x="43016" y="6030"/>
                  <a:pt x="34482" y="5420"/>
                </a:cubicBezTo>
                <a:cubicBezTo>
                  <a:pt x="29415" y="5058"/>
                  <a:pt x="7177" y="-3470"/>
                  <a:pt x="2097" y="1610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701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191" y="281738"/>
            <a:ext cx="5857694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3. </a:t>
            </a:r>
            <a:r>
              <a:rPr lang="ko-KR" altLang="en-US" sz="5400" b="1" dirty="0"/>
              <a:t>게임 소개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-</a:t>
            </a:r>
            <a:r>
              <a:rPr lang="ko-KR" altLang="en-US" sz="3200" b="1" dirty="0"/>
              <a:t> 흐름도 </a:t>
            </a:r>
            <a:endParaRPr lang="en-US" altLang="ko-KR" sz="54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9190554" y="4989469"/>
            <a:ext cx="2512898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</a:rPr>
              <a:t>게임 오버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9714005" y="3314793"/>
            <a:ext cx="2018259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</a:rPr>
              <a:t>보스 처치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88757" y="3817955"/>
            <a:ext cx="2417369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로비</a:t>
            </a:r>
            <a:r>
              <a:rPr lang="en-US" altLang="ko-KR" b="1" dirty="0">
                <a:solidFill>
                  <a:schemeClr val="tx1"/>
                </a:solidFill>
              </a:rPr>
              <a:t>(1</a:t>
            </a:r>
            <a:r>
              <a:rPr lang="ko-KR" altLang="en-US" b="1" dirty="0">
                <a:solidFill>
                  <a:schemeClr val="tx1"/>
                </a:solidFill>
              </a:rPr>
              <a:t>인 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  <a:r>
              <a:rPr lang="ko-KR" altLang="en-US" b="1" dirty="0">
                <a:solidFill>
                  <a:schemeClr val="tx1"/>
                </a:solidFill>
              </a:rPr>
              <a:t>인 선택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022174" y="5434781"/>
            <a:ext cx="2361809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플레이어 </a:t>
            </a:r>
            <a:r>
              <a:rPr lang="ko-KR" altLang="en-US" sz="2400" b="1" dirty="0" err="1">
                <a:solidFill>
                  <a:schemeClr val="tx1"/>
                </a:solidFill>
              </a:rPr>
              <a:t>매칭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714005" y="1975622"/>
            <a:ext cx="2018259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게임 </a:t>
            </a:r>
            <a:r>
              <a:rPr lang="ko-KR" altLang="en-US" sz="2400" b="1" dirty="0" err="1">
                <a:solidFill>
                  <a:schemeClr val="tx1"/>
                </a:solidFill>
              </a:rPr>
              <a:t>클리어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cxnSpLocks/>
          </p:cNvCxnSpPr>
          <p:nvPr/>
        </p:nvCxnSpPr>
        <p:spPr>
          <a:xfrm>
            <a:off x="2564910" y="4350235"/>
            <a:ext cx="526296" cy="3947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cxnSpLocks/>
          </p:cNvCxnSpPr>
          <p:nvPr/>
        </p:nvCxnSpPr>
        <p:spPr>
          <a:xfrm flipV="1">
            <a:off x="2568780" y="3575173"/>
            <a:ext cx="522426" cy="2844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cxnSpLocks/>
          </p:cNvCxnSpPr>
          <p:nvPr/>
        </p:nvCxnSpPr>
        <p:spPr>
          <a:xfrm>
            <a:off x="4633953" y="3575173"/>
            <a:ext cx="992745" cy="3369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cxnSpLocks/>
          </p:cNvCxnSpPr>
          <p:nvPr/>
        </p:nvCxnSpPr>
        <p:spPr>
          <a:xfrm>
            <a:off x="4570520" y="4732935"/>
            <a:ext cx="600516" cy="6777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3103414" y="4398168"/>
            <a:ext cx="1555888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2</a:t>
            </a:r>
            <a:r>
              <a:rPr lang="ko-KR" altLang="en-US" sz="2000" b="1" dirty="0">
                <a:solidFill>
                  <a:schemeClr val="tx1"/>
                </a:solidFill>
              </a:rPr>
              <a:t>인일 경우 </a:t>
            </a:r>
          </a:p>
        </p:txBody>
      </p:sp>
      <p:cxnSp>
        <p:nvCxnSpPr>
          <p:cNvPr id="43" name="직선 화살표 연결선 42"/>
          <p:cNvCxnSpPr>
            <a:cxnSpLocks/>
          </p:cNvCxnSpPr>
          <p:nvPr/>
        </p:nvCxnSpPr>
        <p:spPr>
          <a:xfrm flipV="1">
            <a:off x="5203078" y="4398168"/>
            <a:ext cx="453038" cy="10125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cxnSpLocks/>
          </p:cNvCxnSpPr>
          <p:nvPr/>
        </p:nvCxnSpPr>
        <p:spPr>
          <a:xfrm flipV="1">
            <a:off x="9067698" y="3627957"/>
            <a:ext cx="646307" cy="4375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36" idx="1"/>
          </p:cNvCxnSpPr>
          <p:nvPr/>
        </p:nvCxnSpPr>
        <p:spPr>
          <a:xfrm>
            <a:off x="8389525" y="4372576"/>
            <a:ext cx="801029" cy="9013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5626698" y="3817955"/>
            <a:ext cx="3544729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맵 진입</a:t>
            </a:r>
            <a:r>
              <a:rPr lang="en-US" altLang="ko-KR" sz="2400" b="1" dirty="0">
                <a:solidFill>
                  <a:schemeClr val="tx1"/>
                </a:solidFill>
              </a:rPr>
              <a:t>, </a:t>
            </a:r>
            <a:r>
              <a:rPr lang="ko-KR" altLang="en-US" sz="2400" b="1" dirty="0" err="1">
                <a:solidFill>
                  <a:schemeClr val="tx1"/>
                </a:solidFill>
              </a:rPr>
              <a:t>레이드</a:t>
            </a:r>
            <a:r>
              <a:rPr lang="ko-KR" altLang="en-US" sz="2400" b="1" dirty="0">
                <a:solidFill>
                  <a:schemeClr val="tx1"/>
                </a:solidFill>
              </a:rPr>
              <a:t> 시작</a:t>
            </a:r>
          </a:p>
        </p:txBody>
      </p:sp>
      <p:cxnSp>
        <p:nvCxnSpPr>
          <p:cNvPr id="55" name="직선 화살표 연결선 54"/>
          <p:cNvCxnSpPr>
            <a:cxnSpLocks/>
          </p:cNvCxnSpPr>
          <p:nvPr/>
        </p:nvCxnSpPr>
        <p:spPr>
          <a:xfrm flipV="1">
            <a:off x="10667623" y="2544582"/>
            <a:ext cx="0" cy="7702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3103414" y="3290693"/>
            <a:ext cx="1555888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en-US" sz="2000" b="1" dirty="0">
                <a:solidFill>
                  <a:schemeClr val="tx1"/>
                </a:solidFill>
              </a:rPr>
              <a:t>인일 경우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B7A83A-71F1-4E69-ACD9-55AC8925A80A}"/>
              </a:ext>
            </a:extLst>
          </p:cNvPr>
          <p:cNvCxnSpPr/>
          <p:nvPr/>
        </p:nvCxnSpPr>
        <p:spPr>
          <a:xfrm flipH="1">
            <a:off x="3246539" y="5558429"/>
            <a:ext cx="7200464" cy="111600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3F9F0D3-C09F-4CD1-BA8E-B28CAA1CBF9B}"/>
              </a:ext>
            </a:extLst>
          </p:cNvPr>
          <p:cNvCxnSpPr>
            <a:cxnSpLocks/>
          </p:cNvCxnSpPr>
          <p:nvPr/>
        </p:nvCxnSpPr>
        <p:spPr>
          <a:xfrm flipH="1" flipV="1">
            <a:off x="1370862" y="4392542"/>
            <a:ext cx="1942789" cy="228188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795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937</Words>
  <Application>Microsoft Office PowerPoint</Application>
  <PresentationFormat>Widescreen</PresentationFormat>
  <Paragraphs>218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와이어 헌터 제안서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ljt_lhb@nate.com</dc:creator>
  <cp:lastModifiedBy>최태호</cp:lastModifiedBy>
  <cp:revision>431</cp:revision>
  <dcterms:created xsi:type="dcterms:W3CDTF">2020-12-11T16:49:34Z</dcterms:created>
  <dcterms:modified xsi:type="dcterms:W3CDTF">2020-12-27T19:46:20Z</dcterms:modified>
</cp:coreProperties>
</file>