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60" r:id="rId5"/>
    <p:sldId id="265" r:id="rId6"/>
    <p:sldId id="270" r:id="rId7"/>
    <p:sldId id="269" r:id="rId8"/>
    <p:sldId id="267" r:id="rId9"/>
    <p:sldId id="268" r:id="rId10"/>
    <p:sldId id="266" r:id="rId11"/>
    <p:sldId id="263" r:id="rId12"/>
    <p:sldId id="275" r:id="rId13"/>
    <p:sldId id="277" r:id="rId14"/>
    <p:sldId id="276" r:id="rId15"/>
    <p:sldId id="272" r:id="rId16"/>
    <p:sldId id="273" r:id="rId17"/>
    <p:sldId id="261" r:id="rId18"/>
    <p:sldId id="264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B183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rod.danawa.com/info/?pcode=11650928" TargetMode="External"/><Relationship Id="rId13" Type="http://schemas.openxmlformats.org/officeDocument/2006/relationships/hyperlink" Target="http://www.gamejob.co.kr/community/gallery/view?Gallery_Stat=11&amp;Idx=208343&amp;mode=V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mmons.wikimedia.org/wiki/File:Unreal_Engine_4_logo_and_wordmark.svg" TargetMode="External"/><Relationship Id="rId12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ativetools.se/software/3d-software/substance-painter" TargetMode="External"/><Relationship Id="rId11" Type="http://schemas.openxmlformats.org/officeDocument/2006/relationships/hyperlink" Target="https://www.flaticon.com/free-icon/video-camera_686458?term=cinema&amp;page=1&amp;position=11&amp;related_item_id=686458" TargetMode="External"/><Relationship Id="rId5" Type="http://schemas.openxmlformats.org/officeDocument/2006/relationships/hyperlink" Target="https://xyzist.com/product-db/3d-products/all-3d-softwares/zbrush/" TargetMode="External"/><Relationship Id="rId10" Type="http://schemas.openxmlformats.org/officeDocument/2006/relationships/hyperlink" Target="https://commons.wikimedia.org/wiki/File:ISO_C++_Logo.svg" TargetMode="External"/><Relationship Id="rId4" Type="http://schemas.openxmlformats.org/officeDocument/2006/relationships/hyperlink" Target="http://www.with-m.co.kr/shop/item.php?it_id=1466056709" TargetMode="External"/><Relationship Id="rId9" Type="http://schemas.openxmlformats.org/officeDocument/2006/relationships/hyperlink" Target="https://www.google.com/url?sa=i&amp;url=https%3A%2F%2Fwww.aic-ltd.net%2Frope-access%2F&amp;psig=AOvVaw11w3RL9mwaxGxu8Khossmo&amp;ust=1608015981448000&amp;source=images&amp;cd=vfe&amp;ved=0CAIQjRxqFwoTCPCCgb70zO0CFQAAAAAdAAAAABAD" TargetMode="External"/><Relationship Id="rId14" Type="http://schemas.openxmlformats.org/officeDocument/2006/relationships/hyperlink" Target="https://m.blog.naver.com/PostView.nhn?blogId=artgihun&amp;logNo=221991527855&amp;categoryNo=&amp;currentPage=&amp;sortType=&amp;isFromSearch=true&amp;proxyReferer=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제안서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68178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와이어 액션</a:t>
            </a:r>
            <a:endParaRPr lang="en-US" altLang="ko-KR" sz="5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3697893" y="3115383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591333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1314886" y="1758439"/>
            <a:ext cx="286068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와이어 액션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140899-300F-406E-A4A3-47ECD645201B}"/>
              </a:ext>
            </a:extLst>
          </p:cNvPr>
          <p:cNvSpPr txBox="1"/>
          <p:nvPr/>
        </p:nvSpPr>
        <p:spPr>
          <a:xfrm>
            <a:off x="3814849" y="1913453"/>
            <a:ext cx="605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와이어 액션에 대한 물리적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7491B-F7A5-45A5-B257-12C866C6A938}"/>
              </a:ext>
            </a:extLst>
          </p:cNvPr>
          <p:cNvSpPr txBox="1"/>
          <p:nvPr/>
        </p:nvSpPr>
        <p:spPr>
          <a:xfrm>
            <a:off x="2314574" y="5385580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회수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2059B-E9CE-42AA-B3B2-3796EBC38802}"/>
              </a:ext>
            </a:extLst>
          </p:cNvPr>
          <p:cNvSpPr txBox="1"/>
          <p:nvPr/>
        </p:nvSpPr>
        <p:spPr>
          <a:xfrm>
            <a:off x="2314574" y="4256528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이동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658C1-EA3E-40B1-B012-B30EE4A7EE29}"/>
              </a:ext>
            </a:extLst>
          </p:cNvPr>
          <p:cNvSpPr txBox="1"/>
          <p:nvPr/>
        </p:nvSpPr>
        <p:spPr>
          <a:xfrm>
            <a:off x="2314574" y="3115382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발사</a:t>
            </a:r>
            <a:endParaRPr lang="en-US" altLang="ko-KR" b="1" dirty="0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680170" y="1760245"/>
            <a:ext cx="6320069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7E1C40-AF67-4BA3-A77B-2FFB6089BD2D}"/>
              </a:ext>
            </a:extLst>
          </p:cNvPr>
          <p:cNvSpPr txBox="1"/>
          <p:nvPr/>
        </p:nvSpPr>
        <p:spPr>
          <a:xfrm>
            <a:off x="3949528" y="2012300"/>
            <a:ext cx="605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절벽들에 와이어를 발사 부착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이동하며 공중 액션을 펼치는 시스템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169E48-39A8-4E29-8561-04A168AB24D6}"/>
              </a:ext>
            </a:extLst>
          </p:cNvPr>
          <p:cNvSpPr txBox="1"/>
          <p:nvPr/>
        </p:nvSpPr>
        <p:spPr>
          <a:xfrm>
            <a:off x="4002965" y="3273818"/>
            <a:ext cx="60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플레이어가 와이어를 발사하여 지형에 맞으면 와이어가 부착된 상태가 되어 곧바로 이동이 수행된다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:a16="http://schemas.microsoft.com/office/drawing/2014/main" id="{309AC2C7-AD7F-48F9-A2EA-BD27FCC50C6A}"/>
              </a:ext>
            </a:extLst>
          </p:cNvPr>
          <p:cNvSpPr/>
          <p:nvPr/>
        </p:nvSpPr>
        <p:spPr>
          <a:xfrm>
            <a:off x="3697893" y="4235832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1F8D5-5E3C-4256-B00B-44279575C190}"/>
              </a:ext>
            </a:extLst>
          </p:cNvPr>
          <p:cNvSpPr txBox="1"/>
          <p:nvPr/>
        </p:nvSpPr>
        <p:spPr>
          <a:xfrm>
            <a:off x="4002965" y="4394267"/>
            <a:ext cx="587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와이어가 부착된 지점으로 플레이어가 직선 이동한다</a:t>
            </a:r>
            <a:r>
              <a:rPr lang="en-US" altLang="ko-KR" b="1" dirty="0"/>
              <a:t>. </a:t>
            </a:r>
            <a:r>
              <a:rPr lang="ko-KR" altLang="en-US" b="1" dirty="0"/>
              <a:t>이동 시에 회수나 공격이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AE16CAD3-95DD-43ED-A551-5FB19689966D}"/>
              </a:ext>
            </a:extLst>
          </p:cNvPr>
          <p:cNvSpPr/>
          <p:nvPr/>
        </p:nvSpPr>
        <p:spPr>
          <a:xfrm>
            <a:off x="3680170" y="5366350"/>
            <a:ext cx="6355786" cy="12099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1FDAE5-8338-446B-A005-96083E0DD849}"/>
              </a:ext>
            </a:extLst>
          </p:cNvPr>
          <p:cNvSpPr txBox="1"/>
          <p:nvPr/>
        </p:nvSpPr>
        <p:spPr>
          <a:xfrm>
            <a:off x="3985243" y="5524785"/>
            <a:ext cx="589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와이어를 회수하여 발사가 가능한 상태로 만드는 것으로 와이어 이동 중 임의로 회수가 가능하며 와이어 부착 지점으로 이동을 완료하면 자동 회수 된다</a:t>
            </a:r>
            <a:r>
              <a:rPr lang="en-US" altLang="ko-KR" b="1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62C35F-5204-4391-8E95-A0FDEA7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703750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타 게임과의 차별성</a:t>
            </a:r>
            <a:endParaRPr lang="en-US" altLang="ko-KR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6695" y="6148349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다채로운 컷신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6695" y="3574305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스피디한</a:t>
            </a:r>
            <a:r>
              <a:rPr lang="ko-KR" altLang="en-US" b="1" dirty="0"/>
              <a:t> 액션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7" y="2105357"/>
            <a:ext cx="1282909" cy="12829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3" y="4667923"/>
            <a:ext cx="1443018" cy="1443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1833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21833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550" y="6144910"/>
            <a:ext cx="279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와이어 </a:t>
            </a:r>
            <a:r>
              <a:rPr lang="ko-KR" altLang="en-US" b="1"/>
              <a:t>이용한 이동</a:t>
            </a:r>
            <a:r>
              <a:rPr lang="en-US" altLang="ko-KR" b="1" dirty="0"/>
              <a:t>, </a:t>
            </a:r>
            <a:r>
              <a:rPr lang="ko-KR" altLang="en-US" b="1" dirty="0"/>
              <a:t>전투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2915" y="3574305"/>
            <a:ext cx="3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어려운 난이도에서 얻는 성취감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97545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7545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2040719"/>
            <a:ext cx="1443018" cy="14430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7" y="4689309"/>
            <a:ext cx="1400246" cy="14002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6FB881-5C33-4181-B42A-153632F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제작하도록 하며 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역할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클라이언트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애니메이션 커스터마이징    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데디케이티드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 팀장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와이어액션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그래픽 디자인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156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준비 현황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, C++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STL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 예정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STL </a:t>
            </a:r>
            <a:r>
              <a:rPr lang="ko-KR" altLang="en-US" b="1" dirty="0"/>
              <a:t>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게임엔진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 C </a:t>
            </a:r>
            <a:r>
              <a:rPr lang="ko-KR" altLang="en-US" b="1" dirty="0"/>
              <a:t>프로그래밍 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27DA6-2FAB-4669-A0DE-D25BF6C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2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개발 환경</a:t>
            </a:r>
            <a:endParaRPr lang="en-US" altLang="ko-KR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7616" y="3702181"/>
            <a:ext cx="21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VisualStudio2019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7581" y="3710083"/>
            <a:ext cx="22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UnrealEngine4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01030" y="3710083"/>
            <a:ext cx="1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C++2017</a:t>
            </a:r>
            <a:endParaRPr lang="ko-KR" altLang="en-US" b="1" dirty="0"/>
          </a:p>
        </p:txBody>
      </p:sp>
      <p:pic>
        <p:nvPicPr>
          <p:cNvPr id="2050" name="Picture 2" descr="GitHub: Where the world builds software · GitH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r="22088"/>
          <a:stretch/>
        </p:blipFill>
        <p:spPr bwMode="auto">
          <a:xfrm>
            <a:off x="920020" y="1925780"/>
            <a:ext cx="1721102" cy="16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3793" y="3646624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7" y="4366635"/>
            <a:ext cx="1687332" cy="16873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6634" t="8835" r="4337" b="6335"/>
          <a:stretch/>
        </p:blipFill>
        <p:spPr>
          <a:xfrm>
            <a:off x="5173249" y="4366635"/>
            <a:ext cx="1745796" cy="1663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36354" y="6139620"/>
            <a:ext cx="21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Substance painter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3037" y="6153645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MAX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39" y="6149059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ZBRUSH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19994" t="-4263" r="21541" b="4263"/>
          <a:stretch/>
        </p:blipFill>
        <p:spPr>
          <a:xfrm>
            <a:off x="8099725" y="4287519"/>
            <a:ext cx="1801305" cy="17331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679719" y="1925780"/>
            <a:ext cx="1720871" cy="1630036"/>
            <a:chOff x="5529105" y="1718559"/>
            <a:chExt cx="1720871" cy="1630036"/>
          </a:xfrm>
        </p:grpSpPr>
        <p:sp>
          <p:nvSpPr>
            <p:cNvPr id="4" name="직사각형 3"/>
            <p:cNvSpPr/>
            <p:nvPr/>
          </p:nvSpPr>
          <p:spPr>
            <a:xfrm>
              <a:off x="5529105" y="1718559"/>
              <a:ext cx="1720871" cy="163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ile:Unreal Engine 4 logo and wordmark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484" y="1792260"/>
              <a:ext cx="1339245" cy="14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icrosoft Visual Studio 2019 Test Professional with MSDN (라이선스)_이미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3" b="6562"/>
          <a:stretch/>
        </p:blipFill>
        <p:spPr bwMode="auto">
          <a:xfrm>
            <a:off x="3803588" y="1924752"/>
            <a:ext cx="1715369" cy="16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13510" y="1944850"/>
            <a:ext cx="1720871" cy="163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File:ISO C++ 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60" y="1951912"/>
            <a:ext cx="1426728" cy="16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577D-1052-4BB0-997E-FF5641E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60148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데디케이티드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79" y="1577837"/>
            <a:ext cx="70532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br>
              <a:rPr lang="en-US" altLang="ko-KR" sz="1400" dirty="0"/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GitHub: Where the world builds software · GitHub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3ds Max 2021 &gt; M&amp;E |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4"/>
              </a:rPr>
              <a:t>위드엠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 테크놀로지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(with-m.co.kr)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ZBrush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– 3D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프린트 포털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.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자이지스트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(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XYZist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®)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6"/>
              </a:rPr>
              <a:t>Allegorithmic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 - Substance Painter (creativetools.se)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File:Unreal Engine 4 logo and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7"/>
              </a:rPr>
              <a:t>wordmark.svg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 - Wikimedia Commons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Microsoft Visual Studio 2019 Test Professional with MSDN 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라이선스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종합정보 행복쇼핑의 시작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!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8"/>
              </a:rPr>
              <a:t>다나와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가격비교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- Danawa.com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https://www.google.com/url?sa=i&amp;url=https%3A%2F%2Fwww.aic-ltd.net%2Frope-access%2F&amp;psig=AOvVaw11w3RL9mwaxGxu8Khossmo&amp;ust=1608015981448000&amp;source=images&amp;cd=vfe&amp;ved=0CAIQjRxqFwoTCPCCgb70zO0CFQAAAAAdAAAAABAD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hlinkClick r:id="rId10"/>
              </a:rPr>
              <a:t>File:ISO C++ </a:t>
            </a:r>
            <a:r>
              <a:rPr lang="en-US" altLang="ko-KR" sz="1400" dirty="0" err="1">
                <a:hlinkClick r:id="rId10"/>
              </a:rPr>
              <a:t>Logo.svg</a:t>
            </a:r>
            <a:r>
              <a:rPr lang="en-US" altLang="ko-KR" sz="1400" dirty="0">
                <a:hlinkClick r:id="rId10"/>
              </a:rPr>
              <a:t> - Wikimedia Commons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Search results for Cinema – </a:t>
            </a:r>
            <a:r>
              <a:rPr lang="en-US" altLang="ko-KR" sz="1400" dirty="0" err="1">
                <a:hlinkClick r:id="rId11"/>
              </a:rPr>
              <a:t>Flaticon</a:t>
            </a:r>
            <a:endParaRPr lang="en-US" altLang="ko-KR" sz="1400" dirty="0"/>
          </a:p>
          <a:p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>
                <a:hlinkClick r:id="rId12"/>
              </a:rPr>
              <a:t>Apple </a:t>
            </a:r>
            <a:r>
              <a:rPr lang="ko-KR" altLang="en-US" sz="1400" dirty="0">
                <a:hlinkClick r:id="rId12"/>
              </a:rPr>
              <a:t>키보드 </a:t>
            </a:r>
            <a:r>
              <a:rPr lang="en-US" altLang="ko-KR" sz="1400" dirty="0">
                <a:hlinkClick r:id="rId12"/>
              </a:rPr>
              <a:t>Magic Mouse Mac Book Pro, </a:t>
            </a:r>
            <a:r>
              <a:rPr lang="ko-KR" altLang="en-US" sz="1400" dirty="0">
                <a:hlinkClick r:id="rId12"/>
              </a:rPr>
              <a:t>숫자 </a:t>
            </a:r>
            <a:r>
              <a:rPr lang="ko-KR" altLang="en-US" sz="1400" dirty="0" err="1">
                <a:hlinkClick r:id="rId12"/>
              </a:rPr>
              <a:t>키패드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직사각형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 err="1">
                <a:hlinkClick r:id="rId12"/>
              </a:rPr>
              <a:t>png</a:t>
            </a:r>
            <a:r>
              <a:rPr lang="en-US" altLang="ko-KR" sz="1400" dirty="0">
                <a:hlinkClick r:id="rId12"/>
              </a:rPr>
              <a:t> | </a:t>
            </a:r>
            <a:r>
              <a:rPr lang="en-US" altLang="ko-KR" sz="1400" dirty="0" err="1">
                <a:hlinkClick r:id="rId12"/>
              </a:rPr>
              <a:t>PNGEgg</a:t>
            </a:r>
            <a:endParaRPr lang="en-US" altLang="ko-KR" sz="1400" dirty="0"/>
          </a:p>
          <a:p>
            <a:r>
              <a:rPr lang="ko-KR" altLang="en-US" sz="1400" dirty="0">
                <a:hlinkClick r:id="rId13"/>
              </a:rPr>
              <a:t>게임 직업이 되다 </a:t>
            </a:r>
            <a:r>
              <a:rPr lang="en-US" altLang="ko-KR" sz="1400" dirty="0">
                <a:hlinkClick r:id="rId13"/>
              </a:rPr>
              <a:t>- </a:t>
            </a:r>
            <a:r>
              <a:rPr lang="ko-KR" altLang="en-US" sz="1400" dirty="0" err="1">
                <a:hlinkClick r:id="rId13"/>
              </a:rPr>
              <a:t>게임잡</a:t>
            </a:r>
            <a:r>
              <a:rPr lang="ko-KR" altLang="en-US" sz="1400" dirty="0">
                <a:hlinkClick r:id="rId13"/>
              </a:rPr>
              <a:t> </a:t>
            </a:r>
            <a:r>
              <a:rPr lang="en-US" altLang="ko-KR" sz="1400" dirty="0">
                <a:hlinkClick r:id="rId13"/>
              </a:rPr>
              <a:t>(gamejob.co.kr)</a:t>
            </a:r>
            <a:endParaRPr lang="en-US" altLang="ko-KR" sz="1400" dirty="0"/>
          </a:p>
          <a:p>
            <a:r>
              <a:rPr lang="en-US" altLang="ko-KR" sz="1400" u="sng" dirty="0">
                <a:hlinkClick r:id="rId14"/>
              </a:rPr>
              <a:t>https://m.blog.naver.com/PostView.nhn?blogId=artgihun&amp;logNo=221991527855&amp;categoryNo=&amp;currentPage=&amp;sortType=&amp;isFromSearch=true&amp;proxyReferer=https:%2F%2Fwww.google.com%2F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7.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418" y="1577837"/>
            <a:ext cx="12853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애님커마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err="1"/>
              <a:t>Github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3dmax :</a:t>
            </a:r>
          </a:p>
          <a:p>
            <a:r>
              <a:rPr lang="ko-KR" altLang="en-US" sz="1400" dirty="0" err="1"/>
              <a:t>지브러쉬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서브스탠스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언리얼엔진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VS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와이어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 err="1"/>
              <a:t>씨쁠쁠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아이콘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  <a:p>
            <a:br>
              <a:rPr lang="en-US" altLang="ko-KR" sz="1400" dirty="0"/>
            </a:br>
            <a:r>
              <a:rPr lang="ko-KR" altLang="en-US" sz="1400" dirty="0"/>
              <a:t>캐릭터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보스</a:t>
            </a:r>
            <a:r>
              <a:rPr lang="en-US" altLang="ko-KR" sz="1400" dirty="0"/>
              <a:t>: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66" y="1678312"/>
            <a:ext cx="557683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게임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타 게임과의 차별성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기술 연구 분야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팀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환경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일정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참고 문헌 및 출처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스토리</a:t>
            </a:r>
            <a:endParaRPr lang="en-US" altLang="ko-KR" sz="3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1751" y="2511130"/>
            <a:ext cx="9068498" cy="3619323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3145" y="2912300"/>
            <a:ext cx="8011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플레이어는 용의 심장을 얻기 위해 용을 무찔러야 합니다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절벽 지형으로 이루어진 용의 둥지에서 와이어 액션을 이용해 공격을 피해 용을 처치하세요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CD852B-E3B8-42B9-A366-4CC03E2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34312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특징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12941" y="4938450"/>
            <a:ext cx="2153545" cy="568960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100676" y="3912911"/>
            <a:ext cx="1891140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3581" y="4028114"/>
            <a:ext cx="160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3078" y="3908565"/>
            <a:ext cx="4291437" cy="90636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7285" y="1787410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5538" y="1894843"/>
            <a:ext cx="109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733" y="1787409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367" y="1878902"/>
            <a:ext cx="37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7285" y="2478655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535" y="2570186"/>
            <a:ext cx="12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9733" y="2478654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0748" y="2581994"/>
            <a:ext cx="5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7285" y="3203122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007" y="3310986"/>
            <a:ext cx="845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29733" y="3203121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463" y="3314844"/>
            <a:ext cx="196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23078" y="4938450"/>
            <a:ext cx="4308824" cy="817434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941" y="3920661"/>
            <a:ext cx="361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06078" y="5087030"/>
            <a:ext cx="38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3124672" y="5869136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3133260" y="5935578"/>
            <a:ext cx="18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5147120" y="5869135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6843855" y="5974274"/>
            <a:ext cx="195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583575" y="5648029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3576" y="6134424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8241925" y="5606402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8154065" y="5688504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12094" y="5199358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아이템 줍기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19519" y="5217342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9668824" y="6092798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8418891" y="5694207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845790" y="6180603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9841872" y="6178594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85769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흐름도 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190554" y="4989469"/>
            <a:ext cx="251289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게임 오버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4005" y="3314793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보스 처치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757" y="3817955"/>
            <a:ext cx="241736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 선택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174" y="5434781"/>
            <a:ext cx="236180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플레이어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4005" y="1975622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클리어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564910" y="4350235"/>
            <a:ext cx="526296" cy="3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2568780" y="3575173"/>
            <a:ext cx="522426" cy="28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633953" y="3575173"/>
            <a:ext cx="992745" cy="336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570520" y="4732935"/>
            <a:ext cx="600516" cy="677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03414" y="4398168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5203078" y="4398168"/>
            <a:ext cx="453038" cy="101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9067698" y="3627957"/>
            <a:ext cx="646307" cy="437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1"/>
          </p:cNvCxnSpPr>
          <p:nvPr/>
        </p:nvCxnSpPr>
        <p:spPr>
          <a:xfrm>
            <a:off x="8389525" y="4372576"/>
            <a:ext cx="801029" cy="90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626698" y="3817955"/>
            <a:ext cx="354472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맵 진입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레이드</a:t>
            </a:r>
            <a:r>
              <a:rPr lang="ko-KR" altLang="en-US" sz="2400" b="1" dirty="0">
                <a:solidFill>
                  <a:schemeClr val="tx1"/>
                </a:solidFill>
              </a:rPr>
              <a:t> 시작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10667623" y="2544582"/>
            <a:ext cx="0" cy="770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103414" y="3290693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3D1F0-8623-46FE-9C3D-E8D965F5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89268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맵</a:t>
            </a:r>
            <a:endParaRPr lang="en-US" altLang="ko-KR" sz="3200" b="1" dirty="0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976" y="1895974"/>
            <a:ext cx="4973630" cy="452041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714730" y="1933608"/>
            <a:ext cx="25145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7497" y="1933608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692" y="1736105"/>
            <a:ext cx="157410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맵</a:t>
            </a:r>
            <a:r>
              <a:rPr lang="ko-KR" altLang="en-US" sz="2400" b="1" dirty="0">
                <a:solidFill>
                  <a:schemeClr val="bg1"/>
                </a:solidFill>
              </a:rPr>
              <a:t> 크기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9520" y="1986413"/>
            <a:ext cx="251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300m*300m</a:t>
            </a:r>
            <a:endParaRPr lang="ko-KR" altLang="ko-KR" sz="2400" b="1" dirty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8999" y="2655581"/>
            <a:ext cx="252029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7497" y="2655581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432" y="2726875"/>
            <a:ext cx="21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암석 기둥 높이 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8224" y="2688258"/>
            <a:ext cx="21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50m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3525520"/>
            <a:ext cx="5021979" cy="289087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4320" y="64886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암석 기둥 종류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7871" y="65089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</a:t>
            </a:r>
            <a:r>
              <a:rPr lang="ko-KR" altLang="en-US" dirty="0" err="1"/>
              <a:t>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0C22E5-E540-49A1-A64A-8C530D7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237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플레이어</a:t>
            </a:r>
            <a:endParaRPr lang="en-US" altLang="ko-KR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840" y="1933608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7840" y="3419179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17840" y="4145962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7840" y="2674156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17840" y="4872745"/>
            <a:ext cx="3068320" cy="163540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2178" y="4967418"/>
            <a:ext cx="2808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Idle, </a:t>
            </a:r>
            <a:r>
              <a:rPr lang="ko-KR" altLang="en-US" sz="2200" b="1" dirty="0"/>
              <a:t>달리기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점프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등반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와이어 액션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뒤돌기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탄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재장전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낙하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아이템 줍기</a:t>
            </a:r>
          </a:p>
          <a:p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55360" y="1937393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5360" y="2674156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5360" y="3416759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74088" y="4138625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088" y="4869479"/>
            <a:ext cx="1840166" cy="1638673"/>
          </a:xfrm>
          <a:prstGeom prst="roundRect">
            <a:avLst>
              <a:gd name="adj" fmla="val 84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512" y="1736105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4960" y="1992094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1.8m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88805" y="2745540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65921" y="3485728"/>
            <a:ext cx="11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5m/s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5921" y="4196767"/>
            <a:ext cx="9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0.6m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6949" y="273490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2284" y="3488290"/>
            <a:ext cx="164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뛰기 속도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52" y="4196767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점프 높이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1665" y="5410263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5449" y="1659769"/>
            <a:ext cx="4291783" cy="503119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4418" t="3906" r="17656" b="757"/>
          <a:stretch/>
        </p:blipFill>
        <p:spPr>
          <a:xfrm>
            <a:off x="1817654" y="1683871"/>
            <a:ext cx="2650554" cy="4924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B008AD-621B-4244-A68B-98B13DFA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678431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보스 몬스터</a:t>
            </a:r>
            <a:endParaRPr lang="en-US" altLang="ko-KR" sz="3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0982" y="2035208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40982" y="3632539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40982" y="4410122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0982" y="2836716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0982" y="5187705"/>
            <a:ext cx="3478857" cy="103132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6352" y="5325191"/>
            <a:ext cx="2808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비행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박치기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화염구</a:t>
            </a:r>
            <a:r>
              <a:rPr lang="ko-KR" altLang="en-US" sz="2200" b="1" dirty="0"/>
              <a:t>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낙뢰 치기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발로 치기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1199" y="2038993"/>
            <a:ext cx="202786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199" y="2836716"/>
            <a:ext cx="2027863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1200" y="3630119"/>
            <a:ext cx="202786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91168" y="4402785"/>
            <a:ext cx="202789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1168" y="5184439"/>
            <a:ext cx="2027894" cy="1034593"/>
          </a:xfrm>
          <a:prstGeom prst="roundRect">
            <a:avLst>
              <a:gd name="adj" fmla="val 108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4786" y="1837552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크기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51801" y="2086594"/>
            <a:ext cx="329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8m(x) * 8m(z) * 80m(y)</a:t>
            </a:r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262614" y="2888102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87098" y="3689187"/>
            <a:ext cx="11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60m/s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4786" y="289943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168" y="3689187"/>
            <a:ext cx="224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이동 비행 속도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168" y="4479158"/>
            <a:ext cx="214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쾌속 비행 속도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0090" y="5470902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30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2674156"/>
            <a:ext cx="4661307" cy="271804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9289041" y="4461508"/>
            <a:ext cx="11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90m/s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B6F96-4F81-4D08-B929-B5A193C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1040</Words>
  <Application>Microsoft Office PowerPoint</Application>
  <PresentationFormat>와이드스크린</PresentationFormat>
  <Paragraphs>233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와이어 헌터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조준현(2015184027)</cp:lastModifiedBy>
  <cp:revision>444</cp:revision>
  <dcterms:created xsi:type="dcterms:W3CDTF">2020-12-11T16:49:34Z</dcterms:created>
  <dcterms:modified xsi:type="dcterms:W3CDTF">2021-01-13T14:20:10Z</dcterms:modified>
</cp:coreProperties>
</file>