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75" r:id="rId6"/>
    <p:sldId id="277" r:id="rId7"/>
    <p:sldId id="276" r:id="rId8"/>
    <p:sldId id="264" r:id="rId9"/>
    <p:sldId id="272" r:id="rId10"/>
    <p:sldId id="278" r:id="rId11"/>
    <p:sldId id="279" r:id="rId12"/>
    <p:sldId id="280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B183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중간발표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내용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04FB7-1206-48EB-90CC-AFC8B655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79" y="1696928"/>
            <a:ext cx="5063515" cy="2635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E0CD9C-9E3C-483C-B958-14396FEA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3" y="1686858"/>
            <a:ext cx="5002779" cy="2635746"/>
          </a:xfrm>
          <a:prstGeom prst="rect">
            <a:avLst/>
          </a:prstGeom>
        </p:spPr>
      </p:pic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800A8874-C34B-46CA-8AD6-DD87324F0FFD}"/>
              </a:ext>
            </a:extLst>
          </p:cNvPr>
          <p:cNvSpPr/>
          <p:nvPr/>
        </p:nvSpPr>
        <p:spPr>
          <a:xfrm>
            <a:off x="745343" y="4530994"/>
            <a:ext cx="5063516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와이어 액션 구현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와이어 발사와 부착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부착 지점을 중심으로 호를 그리며 날아다니기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부착 지점으로 캐릭터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와이어 회수</a:t>
            </a:r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ECCC0B1C-B0FE-4973-868F-B43283C6508E}"/>
              </a:ext>
            </a:extLst>
          </p:cNvPr>
          <p:cNvSpPr/>
          <p:nvPr/>
        </p:nvSpPr>
        <p:spPr>
          <a:xfrm>
            <a:off x="6443879" y="4530993"/>
            <a:ext cx="5063516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암석 기둥 등반 구현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암석 기둥 가까이서 바라본 상태에서 등반 모드 전환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암석 기둥 면의 노말 벡터를 이용해 캐릭터가 벽을 따라 이동</a:t>
            </a:r>
          </a:p>
        </p:txBody>
      </p:sp>
    </p:spTree>
    <p:extLst>
      <p:ext uri="{BB962C8B-B14F-4D97-AF65-F5344CB8AC3E}">
        <p14:creationId xmlns:p14="http://schemas.microsoft.com/office/powerpoint/2010/main" val="29882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34500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7. </a:t>
            </a:r>
            <a:r>
              <a:rPr lang="ko-KR" altLang="en-US" sz="5400" b="1" dirty="0"/>
              <a:t>문제점 및 보완책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1C484A9-74BD-43CD-8464-BC66D6728A46}"/>
              </a:ext>
            </a:extLst>
          </p:cNvPr>
          <p:cNvSpPr/>
          <p:nvPr/>
        </p:nvSpPr>
        <p:spPr>
          <a:xfrm>
            <a:off x="1516968" y="1903046"/>
            <a:ext cx="9261143" cy="44533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게임 시스템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보스와 캐릭터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의 작업이 느려 중점 기술 요소 개발이 진행되지 않음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en-US" b="1" dirty="0">
                <a:solidFill>
                  <a:schemeClr val="tx1"/>
                </a:solidFill>
              </a:rPr>
              <a:t>→ 게임 시스템을 마무리 하고 하루 빨리 중점 기술 요소 개발을 진행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5250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8. </a:t>
            </a:r>
            <a:r>
              <a:rPr lang="ko-KR" altLang="en-US" sz="5400" b="1" dirty="0"/>
              <a:t>향후 개발 일정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2115395-7239-4FF6-9F8A-57EECFEA1471}"/>
              </a:ext>
            </a:extLst>
          </p:cNvPr>
          <p:cNvSpPr/>
          <p:nvPr/>
        </p:nvSpPr>
        <p:spPr>
          <a:xfrm>
            <a:off x="1516968" y="1903046"/>
            <a:ext cx="9261143" cy="44533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VFX </a:t>
            </a:r>
            <a:r>
              <a:rPr lang="ko-KR" altLang="en-US" b="1" dirty="0">
                <a:solidFill>
                  <a:schemeClr val="tx1"/>
                </a:solidFill>
              </a:rPr>
              <a:t>플러그인 제작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캐릭터 애니메이션 추가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UI</a:t>
            </a:r>
            <a:r>
              <a:rPr lang="ko-KR" altLang="en-US" b="1" dirty="0">
                <a:solidFill>
                  <a:schemeClr val="tx1"/>
                </a:solidFill>
              </a:rPr>
              <a:t> 완성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6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787" y="1769426"/>
            <a:ext cx="7053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>
                <a:hlinkClick r:id="rId3"/>
              </a:rPr>
              <a:t>컴퓨터 키보드 </a:t>
            </a:r>
            <a:r>
              <a:rPr lang="en-US" altLang="ko-KR" sz="1400" dirty="0">
                <a:hlinkClick r:id="rId3"/>
              </a:rPr>
              <a:t>Apple </a:t>
            </a:r>
            <a:r>
              <a:rPr lang="ko-KR" altLang="en-US" sz="1400" dirty="0">
                <a:hlinkClick r:id="rId3"/>
              </a:rPr>
              <a:t>키보드 </a:t>
            </a:r>
            <a:r>
              <a:rPr lang="en-US" altLang="ko-KR" sz="1400" dirty="0">
                <a:hlinkClick r:id="rId3"/>
              </a:rPr>
              <a:t>Magic Mouse Mac Book Pro, </a:t>
            </a:r>
            <a:r>
              <a:rPr lang="ko-KR" altLang="en-US" sz="1400" dirty="0">
                <a:hlinkClick r:id="rId3"/>
              </a:rPr>
              <a:t>숫자 </a:t>
            </a:r>
            <a:r>
              <a:rPr lang="ko-KR" altLang="en-US" sz="1400" dirty="0" err="1">
                <a:hlinkClick r:id="rId3"/>
              </a:rPr>
              <a:t>키패드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직사각형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컴퓨터 키보드 </a:t>
            </a:r>
            <a:r>
              <a:rPr lang="en-US" altLang="ko-KR" sz="1400" dirty="0" err="1">
                <a:hlinkClick r:id="rId3"/>
              </a:rPr>
              <a:t>png</a:t>
            </a:r>
            <a:r>
              <a:rPr lang="en-US" altLang="ko-KR" sz="1400" dirty="0">
                <a:hlinkClick r:id="rId3"/>
              </a:rPr>
              <a:t> | </a:t>
            </a:r>
            <a:r>
              <a:rPr lang="en-US" altLang="ko-KR" sz="1400" dirty="0" err="1">
                <a:hlinkClick r:id="rId3"/>
              </a:rPr>
              <a:t>PNGEgg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9.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5126" y="1769426"/>
            <a:ext cx="1285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애님커마</a:t>
            </a:r>
            <a:r>
              <a:rPr lang="en-US" altLang="ko-KR" sz="1400" dirty="0"/>
              <a:t> :</a:t>
            </a:r>
          </a:p>
          <a:p>
            <a:br>
              <a:rPr lang="en-US" altLang="ko-KR" sz="1400" dirty="0"/>
            </a:br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629" y="1782815"/>
            <a:ext cx="5576834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게임 개요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게임 조작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기술 연구 분야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개발 일정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역할 분담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개발 내용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문제점 및 보완책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향후 개발 일정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참고 문헌 및 출처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개요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94949" y="4982806"/>
            <a:ext cx="1992404" cy="526387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563049" y="3957267"/>
            <a:ext cx="1749633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4880" y="4055230"/>
            <a:ext cx="148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65056" y="3978169"/>
            <a:ext cx="3970326" cy="83854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69164" y="1831766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8275" y="1921959"/>
            <a:ext cx="10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1212" y="1831765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594" y="1906018"/>
            <a:ext cx="344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69164" y="2523011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1700" y="2597302"/>
            <a:ext cx="11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71212" y="2523010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5705" y="2609110"/>
            <a:ext cx="5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69164" y="3247478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103" y="3338102"/>
            <a:ext cx="78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71212" y="3247477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6214" y="3341960"/>
            <a:ext cx="181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66357" y="5001398"/>
            <a:ext cx="3986412" cy="756269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2400" y="4003049"/>
            <a:ext cx="33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13229" y="5150994"/>
            <a:ext cx="353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4586551" y="5913492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4592451" y="5962694"/>
            <a:ext cx="171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6788599" y="5913491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8311302" y="6001390"/>
            <a:ext cx="181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E58A7B3C-DF11-4DDD-B697-4892FC1A23F7}"/>
              </a:ext>
            </a:extLst>
          </p:cNvPr>
          <p:cNvSpPr/>
          <p:nvPr/>
        </p:nvSpPr>
        <p:spPr>
          <a:xfrm>
            <a:off x="675298" y="1687759"/>
            <a:ext cx="3732265" cy="4752118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057FC-52EF-4F28-A816-6A0DAD3BA74D}"/>
              </a:ext>
            </a:extLst>
          </p:cNvPr>
          <p:cNvSpPr txBox="1"/>
          <p:nvPr/>
        </p:nvSpPr>
        <p:spPr>
          <a:xfrm>
            <a:off x="943464" y="3676656"/>
            <a:ext cx="3389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플레이어는 용의 심장을 얻기 위해 용을 무찔러야 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절벽 지형으로 이루어진 용의 둥지에서 와이어 액션을 이용해 공격을 피해 용을 처치하세요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2" name="그림 5">
            <a:extLst>
              <a:ext uri="{FF2B5EF4-FFF2-40B4-BE49-F238E27FC236}">
                <a16:creationId xmlns:a16="http://schemas.microsoft.com/office/drawing/2014/main" id="{F954A0E9-2079-4F81-BBBC-6E5707DB09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4" y="1925526"/>
            <a:ext cx="3096840" cy="15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게임 조작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395124" y="5657081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395125" y="6143476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7053474" y="5615454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6965614" y="5697556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23643" y="5208410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 추진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31068" y="5226394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8480373" y="6101850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7230440" y="5703259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657339" y="6189655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8653421" y="6187646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89F08B60-9C9F-4820-90E2-DF71030BECA6}"/>
              </a:ext>
            </a:extLst>
          </p:cNvPr>
          <p:cNvSpPr/>
          <p:nvPr/>
        </p:nvSpPr>
        <p:spPr>
          <a:xfrm>
            <a:off x="4096850" y="3277009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704C4-8EB2-4CB3-9642-29E5C5F4D054}"/>
              </a:ext>
            </a:extLst>
          </p:cNvPr>
          <p:cNvSpPr txBox="1"/>
          <p:nvPr/>
        </p:nvSpPr>
        <p:spPr>
          <a:xfrm>
            <a:off x="8211950" y="5206702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등반 모드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8" name="모서리가 둥근 직사각형 45">
            <a:extLst>
              <a:ext uri="{FF2B5EF4-FFF2-40B4-BE49-F238E27FC236}">
                <a16:creationId xmlns:a16="http://schemas.microsoft.com/office/drawing/2014/main" id="{B319AF74-BD2B-4625-A5AF-88C7F103F135}"/>
              </a:ext>
            </a:extLst>
          </p:cNvPr>
          <p:cNvSpPr/>
          <p:nvPr/>
        </p:nvSpPr>
        <p:spPr>
          <a:xfrm>
            <a:off x="9919375" y="522468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494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개발 일정 </a:t>
            </a:r>
            <a:r>
              <a:rPr lang="en-US" altLang="ko-KR" sz="5400" b="1" dirty="0"/>
              <a:t>(</a:t>
            </a:r>
            <a:r>
              <a:rPr lang="ko-KR" altLang="en-US" sz="5400" b="1" dirty="0"/>
              <a:t>수정</a:t>
            </a:r>
            <a:r>
              <a:rPr lang="en-US" altLang="ko-KR" sz="5400" b="1" dirty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96707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리슨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0594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7782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4094" y="5684522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37495" y="6069307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얼굴</a:t>
            </a:r>
            <a:r>
              <a:rPr lang="en-US" altLang="ko-KR" sz="800" dirty="0"/>
              <a:t>, </a:t>
            </a:r>
            <a:r>
              <a:rPr lang="ko-KR" altLang="en-US" sz="800" dirty="0"/>
              <a:t>암석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4925" y="6077247"/>
            <a:ext cx="96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물약</a:t>
            </a:r>
            <a:r>
              <a:rPr lang="en-US" altLang="ko-KR" sz="800" dirty="0"/>
              <a:t>, </a:t>
            </a:r>
            <a:r>
              <a:rPr lang="ko-KR" altLang="en-US" sz="800" dirty="0"/>
              <a:t>탄약</a:t>
            </a:r>
            <a:r>
              <a:rPr lang="en-US" altLang="ko-KR" sz="800" dirty="0"/>
              <a:t>, </a:t>
            </a:r>
            <a:r>
              <a:rPr lang="ko-KR" altLang="en-US" sz="800" dirty="0"/>
              <a:t>보스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2355" y="6065794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보스캐릭터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 캐릭터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9785" y="6067361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r>
              <a:rPr lang="en-US" altLang="ko-KR" sz="800" dirty="0"/>
              <a:t>, </a:t>
            </a:r>
            <a:r>
              <a:rPr lang="ko-KR" altLang="en-US" sz="800" dirty="0"/>
              <a:t>총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8644" y="5703352"/>
            <a:ext cx="12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보스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</a:t>
            </a:r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7215" y="6120763"/>
            <a:ext cx="96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못한 부분 손보기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1420" y="5602640"/>
            <a:ext cx="1064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/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 </a:t>
            </a:r>
            <a:r>
              <a:rPr lang="ko-KR" altLang="en-US" sz="700" dirty="0"/>
              <a:t>애니메이션 </a:t>
            </a:r>
            <a:r>
              <a:rPr lang="en-US" altLang="ko-KR" sz="700" dirty="0"/>
              <a:t>15</a:t>
            </a:r>
            <a:r>
              <a:rPr lang="ko-KR" altLang="en-US" sz="700" dirty="0"/>
              <a:t>종 제작</a:t>
            </a:r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역할 분담 </a:t>
            </a:r>
            <a:r>
              <a:rPr lang="en-US" altLang="ko-KR" sz="5400" b="1" dirty="0"/>
              <a:t>(</a:t>
            </a:r>
            <a:r>
              <a:rPr lang="ko-KR" altLang="en-US" sz="5400" b="1" dirty="0"/>
              <a:t>수정</a:t>
            </a:r>
            <a:r>
              <a:rPr lang="en-US" altLang="ko-KR" sz="5400" b="1" dirty="0"/>
              <a:t>)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포함 보스 작업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리슨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커스터마이징 기능 구현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와이어액션 포함 캐릭터 작업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게임시스템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  <a:r>
              <a:rPr lang="en-US" altLang="ko-KR" b="1" dirty="0"/>
              <a:t>(</a:t>
            </a:r>
            <a:r>
              <a:rPr lang="ko-KR" altLang="en-US" b="1" dirty="0"/>
              <a:t>클라이언트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  <a:r>
              <a:rPr lang="en-US" altLang="ko-KR" b="1" dirty="0"/>
              <a:t>(</a:t>
            </a:r>
            <a:r>
              <a:rPr lang="ko-KR" altLang="en-US" b="1" dirty="0"/>
              <a:t>클라이언트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  <a:r>
              <a:rPr lang="en-US" altLang="ko-KR" b="1" dirty="0"/>
              <a:t>(</a:t>
            </a:r>
            <a:r>
              <a:rPr lang="ko-KR" altLang="en-US" b="1" dirty="0"/>
              <a:t>그래픽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614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와이어 헌터 중간발표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최태호</cp:lastModifiedBy>
  <cp:revision>452</cp:revision>
  <dcterms:created xsi:type="dcterms:W3CDTF">2020-12-11T16:49:34Z</dcterms:created>
  <dcterms:modified xsi:type="dcterms:W3CDTF">2021-05-12T13:53:26Z</dcterms:modified>
</cp:coreProperties>
</file>