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sldIdLst>
    <p:sldId id="256" r:id="rId2"/>
    <p:sldId id="260" r:id="rId3"/>
    <p:sldId id="258" r:id="rId4"/>
    <p:sldId id="259" r:id="rId5"/>
    <p:sldId id="264" r:id="rId6"/>
    <p:sldId id="265" r:id="rId7"/>
    <p:sldId id="266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9E7"/>
    <a:srgbClr val="FF99FF"/>
    <a:srgbClr val="CC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snapVertSplitter="1" vertBarState="minimized" horzBarState="maximized">
    <p:restoredLeft sz="15987" autoAdjust="0"/>
    <p:restoredTop sz="94660"/>
  </p:normalViewPr>
  <p:slideViewPr>
    <p:cSldViewPr>
      <p:cViewPr>
        <p:scale>
          <a:sx n="66" d="100"/>
          <a:sy n="66" d="100"/>
        </p:scale>
        <p:origin x="-2142" y="-24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F384B-524E-4B04-9EBD-5A3E0EA7931D}" type="datetimeFigureOut">
              <a:rPr lang="ko-KR" altLang="en-US" smtClean="0"/>
              <a:pPr/>
              <a:t>2016-05-25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67DDE-CA0F-4277-86BB-1ACF1F4DD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17348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7DDE-CA0F-4277-86BB-1ACF1F4DDD0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34254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7DDE-CA0F-4277-86BB-1ACF1F4DDD0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34254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7DDE-CA0F-4277-86BB-1ACF1F4DDD0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34254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7DDE-CA0F-4277-86BB-1ACF1F4DDD0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3425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7DDE-CA0F-4277-86BB-1ACF1F4DDD0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3425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55776" y="2834640"/>
            <a:ext cx="4032448" cy="1188720"/>
          </a:xfrm>
        </p:spPr>
        <p:txBody>
          <a:bodyPr lIns="72000" rIns="72000" anchor="ctr">
            <a:noAutofit/>
          </a:bodyPr>
          <a:lstStyle>
            <a:lvl1pPr algn="dist">
              <a:lnSpc>
                <a:spcPct val="150000"/>
              </a:lnSpc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5" y="4293096"/>
            <a:ext cx="4032250" cy="216173"/>
          </a:xfrm>
        </p:spPr>
        <p:txBody>
          <a:bodyPr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3120606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494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55776" y="2834640"/>
            <a:ext cx="4032448" cy="1188720"/>
          </a:xfrm>
        </p:spPr>
        <p:txBody>
          <a:bodyPr lIns="72000" rIns="72000" anchor="ctr">
            <a:noAutofit/>
          </a:bodyPr>
          <a:lstStyle>
            <a:lvl1pPr algn="dist">
              <a:lnSpc>
                <a:spcPct val="150000"/>
              </a:lnSpc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5" y="4293096"/>
            <a:ext cx="4032250" cy="216173"/>
          </a:xfrm>
        </p:spPr>
        <p:txBody>
          <a:bodyPr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183199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55776" y="2834640"/>
            <a:ext cx="4032448" cy="1188720"/>
          </a:xfrm>
        </p:spPr>
        <p:txBody>
          <a:bodyPr lIns="72000" rIns="72000" anchor="ctr">
            <a:noAutofit/>
          </a:bodyPr>
          <a:lstStyle>
            <a:lvl1pPr algn="dist">
              <a:lnSpc>
                <a:spcPct val="150000"/>
              </a:lnSpc>
              <a:defRPr sz="3200" b="1">
                <a:solidFill>
                  <a:srgbClr val="4949E7"/>
                </a:solidFill>
              </a:defRPr>
            </a:lvl1pPr>
          </a:lstStyle>
          <a:p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5" y="4293096"/>
            <a:ext cx="4032250" cy="216173"/>
          </a:xfrm>
        </p:spPr>
        <p:txBody>
          <a:bodyPr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000">
                <a:solidFill>
                  <a:srgbClr val="4949E7"/>
                </a:solidFill>
              </a:defRPr>
            </a:lvl1pPr>
          </a:lstStyle>
          <a:p>
            <a:pPr lvl="0"/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3885033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494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02656" y="2800732"/>
            <a:ext cx="2673994" cy="1188720"/>
          </a:xfrm>
        </p:spPr>
        <p:txBody>
          <a:bodyPr lIns="72000" rIns="72000" anchor="ctr">
            <a:noAutofit/>
          </a:bodyPr>
          <a:lstStyle>
            <a:lvl1pPr algn="dist">
              <a:lnSpc>
                <a:spcPct val="150000"/>
              </a:lnSpc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002722" y="4259188"/>
            <a:ext cx="2673862" cy="216173"/>
          </a:xfrm>
        </p:spPr>
        <p:txBody>
          <a:bodyPr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5858499" y="2275438"/>
            <a:ext cx="2160240" cy="2307124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1500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INTRODUCTION</a:t>
            </a:r>
          </a:p>
          <a:p>
            <a:pPr lvl="0"/>
            <a:r>
              <a:rPr lang="en-US" altLang="ko-KR" dirty="0" smtClean="0"/>
              <a:t>2. STYLE?</a:t>
            </a:r>
          </a:p>
          <a:p>
            <a:pPr lvl="0"/>
            <a:r>
              <a:rPr lang="en-US" altLang="ko-KR" dirty="0" smtClean="0"/>
              <a:t>3. SUGGESTION</a:t>
            </a:r>
          </a:p>
          <a:p>
            <a:pPr lvl="0"/>
            <a:r>
              <a:rPr lang="en-US" altLang="ko-KR" dirty="0" smtClean="0"/>
              <a:t>4. DESIGN MOCKUPS</a:t>
            </a:r>
          </a:p>
          <a:p>
            <a:pPr lvl="0"/>
            <a:r>
              <a:rPr lang="en-US" altLang="ko-KR" dirty="0" smtClean="0"/>
              <a:t>5. SUMMARY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3999120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63262" y="432817"/>
            <a:ext cx="5017476" cy="535767"/>
          </a:xfrm>
        </p:spPr>
        <p:txBody>
          <a:bodyPr lIns="0" tIns="0" rIns="0" bIns="0" anchor="ctr">
            <a:noAutofit/>
          </a:bodyPr>
          <a:lstStyle>
            <a:lvl1pPr algn="ctr"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TITLEHERE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108" y="1552163"/>
            <a:ext cx="7992268" cy="509065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12" y="3136953"/>
            <a:ext cx="733140" cy="196131"/>
          </a:xfrm>
        </p:spPr>
        <p:txBody>
          <a:bodyPr/>
          <a:lstStyle>
            <a:lvl1pPr algn="ctr">
              <a:defRPr sz="1100" b="1">
                <a:solidFill>
                  <a:srgbClr val="4949E7"/>
                </a:solidFill>
                <a:latin typeface="+mn-lt"/>
              </a:defRPr>
            </a:lvl1pPr>
          </a:lstStyle>
          <a:p>
            <a:fld id="{E4AC4A3E-49FE-49D4-BB0D-F1CE057A6A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10168" y="2360018"/>
            <a:ext cx="733184" cy="5192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1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INDEX </a:t>
            </a:r>
          </a:p>
          <a:p>
            <a:pPr lvl="0"/>
            <a:r>
              <a:rPr lang="en-US" altLang="ko-KR" dirty="0" smtClean="0"/>
              <a:t>HERE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107504" y="1552162"/>
            <a:ext cx="735848" cy="735848"/>
          </a:xfrm>
          <a:prstGeom prst="rect">
            <a:avLst/>
          </a:prstGeom>
          <a:solidFill>
            <a:srgbClr val="494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283968" y="1050355"/>
            <a:ext cx="576064" cy="0"/>
          </a:xfrm>
          <a:prstGeom prst="line">
            <a:avLst/>
          </a:prstGeom>
          <a:ln w="31750">
            <a:solidFill>
              <a:srgbClr val="494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>
            <a:off x="107156" y="3008090"/>
            <a:ext cx="736196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2063263" y="1175316"/>
            <a:ext cx="5017476" cy="179739"/>
          </a:xfrm>
        </p:spPr>
        <p:txBody>
          <a:bodyPr lIns="216000" rIns="216000" anchor="ctr">
            <a:noAutofit/>
          </a:bodyPr>
          <a:lstStyle>
            <a:lvl1pPr marL="0" indent="0" algn="dist">
              <a:buNone/>
              <a:defRPr sz="1100" b="1">
                <a:solidFill>
                  <a:srgbClr val="4949E7"/>
                </a:solidFill>
              </a:defRPr>
            </a:lvl1pPr>
          </a:lstStyle>
          <a:p>
            <a:pPr lvl="0"/>
            <a:r>
              <a:rPr lang="en-US" altLang="ko-KR" dirty="0" smtClean="0"/>
              <a:t>SUBTITLE HERE</a:t>
            </a:r>
            <a:endParaRPr lang="ko-KR" altLang="en-US" dirty="0"/>
          </a:p>
        </p:txBody>
      </p:sp>
      <p:sp>
        <p:nvSpPr>
          <p:cNvPr id="43" name="텍스트 개체 틀 42"/>
          <p:cNvSpPr>
            <a:spLocks noGrp="1"/>
          </p:cNvSpPr>
          <p:nvPr>
            <p:ph type="body" sz="quarter" idx="15" hasCustomPrompt="1"/>
          </p:nvPr>
        </p:nvSpPr>
        <p:spPr>
          <a:xfrm>
            <a:off x="4471987" y="121409"/>
            <a:ext cx="200026" cy="200026"/>
          </a:xfrm>
          <a:solidFill>
            <a:srgbClr val="4949E7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037258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284016"/>
            <a:ext cx="969108" cy="2126060"/>
          </a:xfrm>
          <a:prstGeom prst="rect">
            <a:avLst/>
          </a:prstGeom>
          <a:solidFill>
            <a:srgbClr val="4949E7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63262" y="432817"/>
            <a:ext cx="5017476" cy="535767"/>
          </a:xfrm>
        </p:spPr>
        <p:txBody>
          <a:bodyPr lIns="0" tIns="0" rIns="0" bIns="0" anchor="ctr">
            <a:noAutofit/>
          </a:bodyPr>
          <a:lstStyle>
            <a:lvl1pPr algn="ctr"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TITLEHERE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552163"/>
            <a:ext cx="7482676" cy="50906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12" y="4065913"/>
            <a:ext cx="733140" cy="196131"/>
          </a:xfrm>
        </p:spPr>
        <p:txBody>
          <a:bodyPr/>
          <a:lstStyle>
            <a:lvl1pPr algn="ctr">
              <a:defRPr sz="1100" b="1">
                <a:solidFill>
                  <a:schemeClr val="bg1"/>
                </a:solidFill>
                <a:latin typeface="+mj-lt"/>
              </a:defRPr>
            </a:lvl1pPr>
          </a:lstStyle>
          <a:p>
            <a:fld id="{E4AC4A3E-49FE-49D4-BB0D-F1CE057A6A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10168" y="3288978"/>
            <a:ext cx="733184" cy="5192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INDEX </a:t>
            </a:r>
          </a:p>
          <a:p>
            <a:pPr lvl="0"/>
            <a:r>
              <a:rPr lang="en-US" altLang="ko-KR" dirty="0" smtClean="0"/>
              <a:t>HERE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107504" y="2481122"/>
            <a:ext cx="735848" cy="735848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283968" y="1050355"/>
            <a:ext cx="576064" cy="0"/>
          </a:xfrm>
          <a:prstGeom prst="line">
            <a:avLst/>
          </a:prstGeom>
          <a:ln w="31750">
            <a:solidFill>
              <a:srgbClr val="494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>
            <a:off x="107156" y="3937050"/>
            <a:ext cx="736196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2063263" y="1175316"/>
            <a:ext cx="5017476" cy="179739"/>
          </a:xfrm>
        </p:spPr>
        <p:txBody>
          <a:bodyPr lIns="216000" rIns="216000" anchor="ctr">
            <a:noAutofit/>
          </a:bodyPr>
          <a:lstStyle>
            <a:lvl1pPr marL="0" indent="0" algn="dist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SUBTITLE HERE</a:t>
            </a:r>
            <a:endParaRPr lang="ko-KR" altLang="en-US" dirty="0"/>
          </a:p>
        </p:txBody>
      </p:sp>
      <p:sp>
        <p:nvSpPr>
          <p:cNvPr id="43" name="텍스트 개체 틀 42"/>
          <p:cNvSpPr>
            <a:spLocks noGrp="1"/>
          </p:cNvSpPr>
          <p:nvPr>
            <p:ph type="body" sz="quarter" idx="15" hasCustomPrompt="1"/>
          </p:nvPr>
        </p:nvSpPr>
        <p:spPr>
          <a:xfrm>
            <a:off x="4471987" y="121409"/>
            <a:ext cx="200026" cy="200026"/>
          </a:xfrm>
          <a:solidFill>
            <a:srgbClr val="4949E7"/>
          </a:solidFill>
          <a:ln>
            <a:solidFill>
              <a:srgbClr val="4949E7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5" name="Picture 2" descr="남자, 독서, 터치 스크린, 블로그, 디지털, 정제, 작업, 인 오락, 스크린, 감동, 터치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4558" r="-56" b="23145"/>
          <a:stretch/>
        </p:blipFill>
        <p:spPr bwMode="auto">
          <a:xfrm>
            <a:off x="1331640" y="1552163"/>
            <a:ext cx="7482676" cy="31009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2955159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4AC4A3E-49FE-49D4-BB0D-F1CE057A6A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5875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5" r:id="rId3"/>
    <p:sldLayoutId id="2147483658" r:id="rId4"/>
    <p:sldLayoutId id="2147483653" r:id="rId5"/>
    <p:sldLayoutId id="2147483657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smtClean="0"/>
              <a:t>Eagle Five</a:t>
            </a:r>
            <a:br>
              <a:rPr lang="en-US" altLang="ko-KR" sz="3600" dirty="0" smtClean="0"/>
            </a:br>
            <a:r>
              <a:rPr lang="ko-KR" altLang="en-US" sz="3600" dirty="0" smtClean="0"/>
              <a:t>팀 구성도</a:t>
            </a:r>
            <a:endParaRPr lang="ko-KR" altLang="en-US" sz="3600" dirty="0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4414263" y="2202144"/>
            <a:ext cx="315474" cy="315686"/>
          </a:xfrm>
          <a:prstGeom prst="triangle">
            <a:avLst/>
          </a:prstGeom>
          <a:noFill/>
          <a:ln w="5715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이등변 삼각형 5"/>
          <p:cNvSpPr/>
          <p:nvPr/>
        </p:nvSpPr>
        <p:spPr>
          <a:xfrm>
            <a:off x="4414263" y="2323439"/>
            <a:ext cx="315474" cy="315686"/>
          </a:xfrm>
          <a:prstGeom prst="triangle">
            <a:avLst/>
          </a:prstGeom>
          <a:noFill/>
          <a:ln w="5715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714876" y="4357694"/>
            <a:ext cx="1857388" cy="357190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Kosta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112</a:t>
            </a:r>
            <a:r>
              <a:rPr kumimoji="0" lang="en-US" altLang="ko-KR" sz="1400" b="1" i="0" u="none" strike="noStrike" kern="1200" cap="none" spc="0" normalizeH="0" baseline="3000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5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조</a:t>
            </a:r>
            <a:endParaRPr kumimoji="0" lang="ko-KR" altLang="en-US" sz="1400" b="1" i="0" u="none" strike="noStrike" kern="1200" cap="none" spc="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42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68904" y="432817"/>
            <a:ext cx="5017476" cy="535767"/>
          </a:xfrm>
        </p:spPr>
        <p:txBody>
          <a:bodyPr/>
          <a:lstStyle/>
          <a:p>
            <a:pPr algn="l"/>
            <a:r>
              <a:rPr altLang="ko-KR" sz="2800" smtClean="0"/>
              <a:t>3</a:t>
            </a:r>
            <a:r>
              <a:rPr altLang="ko-KR" sz="2800" smtClean="0"/>
              <a:t>. </a:t>
            </a:r>
            <a:r>
              <a:rPr lang="ko-KR" altLang="en-US" sz="2800" dirty="0" smtClean="0"/>
              <a:t>팀원 소개</a:t>
            </a:r>
            <a:endParaRPr lang="ko-KR" altLang="en-US" sz="28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</a:p>
          <a:p>
            <a:r>
              <a:rPr lang="en-US" altLang="ko-KR" dirty="0" smtClean="0"/>
              <a:t>HERE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214282" y="121409"/>
            <a:ext cx="200026" cy="200026"/>
          </a:xfrm>
        </p:spPr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A3E-49FE-49D4-BB0D-F1CE057A6A1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 rot="10800000">
            <a:off x="317692" y="1704494"/>
            <a:ext cx="315474" cy="315686"/>
          </a:xfrm>
          <a:prstGeom prst="triangle">
            <a:avLst/>
          </a:prstGeom>
          <a:noFill/>
          <a:ln w="5715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9" name="이등변 삼각형 18"/>
          <p:cNvSpPr/>
          <p:nvPr/>
        </p:nvSpPr>
        <p:spPr>
          <a:xfrm>
            <a:off x="317691" y="1825789"/>
            <a:ext cx="315474" cy="315686"/>
          </a:xfrm>
          <a:prstGeom prst="triangle">
            <a:avLst/>
          </a:prstGeom>
          <a:noFill/>
          <a:ln w="5715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7" name="오른쪽 화살표 56"/>
          <p:cNvSpPr/>
          <p:nvPr/>
        </p:nvSpPr>
        <p:spPr>
          <a:xfrm>
            <a:off x="3143240" y="1694967"/>
            <a:ext cx="57150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00496" y="1559470"/>
            <a:ext cx="4643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 smtClean="0"/>
              <a:t>UI / UX </a:t>
            </a:r>
            <a:r>
              <a:rPr lang="ko-KR" altLang="en-US" dirty="0" smtClean="0"/>
              <a:t>분석 및 설계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HTML5 &amp; CSS3 </a:t>
            </a:r>
            <a:r>
              <a:rPr lang="ko-KR" altLang="en-US" dirty="0" smtClean="0"/>
              <a:t>를 사용한 페이지 구성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폴더 구성 및 생성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428728" y="1552092"/>
            <a:ext cx="1388416" cy="6624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한수민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18383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Eagle Five</a:t>
            </a:r>
            <a:br>
              <a:rPr lang="en-US" altLang="ko-KR" dirty="0" smtClean="0"/>
            </a:br>
            <a:r>
              <a:rPr lang="ko-KR" altLang="en-US" dirty="0" smtClean="0"/>
              <a:t>팀 구성도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4949E7"/>
                </a:solidFill>
              </a:rPr>
              <a:t>1.</a:t>
            </a:r>
            <a:r>
              <a:rPr lang="en-US" altLang="ko-KR" dirty="0"/>
              <a:t> </a:t>
            </a:r>
            <a:r>
              <a:rPr lang="ko-KR" altLang="en-US" dirty="0" smtClean="0"/>
              <a:t>팀 </a:t>
            </a:r>
            <a:r>
              <a:rPr lang="ko-KR" altLang="en-US" dirty="0" smtClean="0"/>
              <a:t>구성</a:t>
            </a:r>
            <a:endParaRPr lang="en-US" altLang="ko-KR" dirty="0"/>
          </a:p>
          <a:p>
            <a:r>
              <a:rPr lang="en-US" altLang="ko-KR" b="1" dirty="0">
                <a:solidFill>
                  <a:srgbClr val="4949E7"/>
                </a:solidFill>
              </a:rPr>
              <a:t>2. </a:t>
            </a:r>
            <a:r>
              <a:rPr lang="ko-KR" altLang="en-US" dirty="0" smtClean="0"/>
              <a:t>팀 공통 기술</a:t>
            </a:r>
            <a:endParaRPr lang="en-US" altLang="ko-KR" dirty="0"/>
          </a:p>
          <a:p>
            <a:r>
              <a:rPr lang="en-US" altLang="ko-KR" b="1" dirty="0">
                <a:solidFill>
                  <a:srgbClr val="4949E7"/>
                </a:solidFill>
              </a:rPr>
              <a:t>3. </a:t>
            </a:r>
            <a:r>
              <a:rPr lang="ko-KR" altLang="en-US" dirty="0" smtClean="0"/>
              <a:t>팀원 소개</a:t>
            </a:r>
            <a:endParaRPr lang="en-US" altLang="ko-KR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2181916" y="2168236"/>
            <a:ext cx="315474" cy="315686"/>
          </a:xfrm>
          <a:prstGeom prst="triangle">
            <a:avLst/>
          </a:prstGeom>
          <a:noFill/>
          <a:ln w="5715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8" name="이등변 삼각형 7"/>
          <p:cNvSpPr/>
          <p:nvPr/>
        </p:nvSpPr>
        <p:spPr>
          <a:xfrm>
            <a:off x="2181916" y="2289531"/>
            <a:ext cx="315474" cy="315686"/>
          </a:xfrm>
          <a:prstGeom prst="triangle">
            <a:avLst/>
          </a:prstGeom>
          <a:noFill/>
          <a:ln w="5715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694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912966" y="2834640"/>
            <a:ext cx="2944918" cy="808674"/>
          </a:xfrm>
        </p:spPr>
        <p:txBody>
          <a:bodyPr/>
          <a:lstStyle/>
          <a:p>
            <a:r>
              <a:rPr lang="en-US" altLang="ko-KR" dirty="0" smtClean="0"/>
              <a:t> 1. </a:t>
            </a:r>
            <a:r>
              <a:rPr lang="ko-KR" altLang="en-US" dirty="0" smtClean="0"/>
              <a:t>팀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 rot="10800000">
            <a:off x="4414263" y="2202144"/>
            <a:ext cx="315474" cy="315686"/>
          </a:xfrm>
          <a:prstGeom prst="triangle">
            <a:avLst/>
          </a:prstGeom>
          <a:noFill/>
          <a:ln w="57150" cap="flat">
            <a:solidFill>
              <a:srgbClr val="4949E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>
            <a:off x="4414263" y="2323439"/>
            <a:ext cx="315474" cy="315686"/>
          </a:xfrm>
          <a:prstGeom prst="triangle">
            <a:avLst/>
          </a:prstGeom>
          <a:noFill/>
          <a:ln w="57150" cap="flat">
            <a:solidFill>
              <a:srgbClr val="4949E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68904" y="432817"/>
            <a:ext cx="5017476" cy="535767"/>
          </a:xfrm>
        </p:spPr>
        <p:txBody>
          <a:bodyPr/>
          <a:lstStyle/>
          <a:p>
            <a:pPr algn="l"/>
            <a:r>
              <a:rPr altLang="ko-KR" sz="2800" smtClean="0"/>
              <a:t>1. </a:t>
            </a:r>
            <a:r>
              <a:rPr lang="ko-KR" altLang="en-US" sz="2800" dirty="0" smtClean="0"/>
              <a:t>팀 </a:t>
            </a:r>
            <a:r>
              <a:rPr lang="ko-KR" altLang="en-US" sz="2800" dirty="0" smtClean="0"/>
              <a:t>구성</a:t>
            </a:r>
            <a:endParaRPr lang="ko-KR" altLang="en-US" sz="28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</a:p>
          <a:p>
            <a:r>
              <a:rPr lang="en-US" altLang="ko-KR" dirty="0" smtClean="0"/>
              <a:t>HERE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214282" y="121409"/>
            <a:ext cx="200026" cy="200026"/>
          </a:xfrm>
        </p:spPr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A3E-49FE-49D4-BB0D-F1CE057A6A1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 rot="10800000">
            <a:off x="317692" y="1704494"/>
            <a:ext cx="315474" cy="315686"/>
          </a:xfrm>
          <a:prstGeom prst="triangle">
            <a:avLst/>
          </a:prstGeom>
          <a:noFill/>
          <a:ln w="5715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9" name="이등변 삼각형 18"/>
          <p:cNvSpPr/>
          <p:nvPr/>
        </p:nvSpPr>
        <p:spPr>
          <a:xfrm>
            <a:off x="317691" y="1825789"/>
            <a:ext cx="315474" cy="315686"/>
          </a:xfrm>
          <a:prstGeom prst="triangle">
            <a:avLst/>
          </a:prstGeom>
          <a:noFill/>
          <a:ln w="5715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221284" y="3286124"/>
            <a:ext cx="7115853" cy="2564582"/>
            <a:chOff x="168931" y="1000108"/>
            <a:chExt cx="8948564" cy="3225099"/>
          </a:xfrm>
        </p:grpSpPr>
        <p:sp>
          <p:nvSpPr>
            <p:cNvPr id="21" name="직사각형 20"/>
            <p:cNvSpPr/>
            <p:nvPr/>
          </p:nvSpPr>
          <p:spPr>
            <a:xfrm>
              <a:off x="3780157" y="1000108"/>
              <a:ext cx="1746007" cy="833082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최태호</a:t>
              </a:r>
              <a:endParaRPr lang="ko-KR" altLang="en-US" b="1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68931" y="3392125"/>
              <a:ext cx="1746007" cy="83308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최용진</a:t>
              </a:r>
              <a:endParaRPr lang="ko-KR" altLang="en-US" b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607332" y="3392125"/>
              <a:ext cx="1746007" cy="83308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신동민</a:t>
              </a:r>
              <a:endParaRPr lang="ko-KR" altLang="en-US" b="1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33087" y="3385499"/>
              <a:ext cx="1746007" cy="83308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신진우</a:t>
              </a:r>
              <a:endParaRPr lang="ko-KR" altLang="en-US" b="1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371488" y="3385499"/>
              <a:ext cx="1746007" cy="83308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한수민</a:t>
              </a:r>
              <a:endParaRPr lang="ko-KR" altLang="en-US" b="1" dirty="0"/>
            </a:p>
          </p:txBody>
        </p:sp>
        <p:cxnSp>
          <p:nvCxnSpPr>
            <p:cNvPr id="28" name="Shape 27"/>
            <p:cNvCxnSpPr>
              <a:stCxn id="21" idx="2"/>
            </p:cNvCxnSpPr>
            <p:nvPr/>
          </p:nvCxnSpPr>
          <p:spPr>
            <a:xfrm rot="5400000">
              <a:off x="2604878" y="314997"/>
              <a:ext cx="530090" cy="356647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endCxn id="23" idx="0"/>
            </p:cNvCxnSpPr>
            <p:nvPr/>
          </p:nvCxnSpPr>
          <p:spPr>
            <a:xfrm rot="5400000">
              <a:off x="543262" y="2875205"/>
              <a:ext cx="1015593" cy="18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4651520" y="2363277"/>
              <a:ext cx="3604591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endCxn id="27" idx="0"/>
            </p:cNvCxnSpPr>
            <p:nvPr/>
          </p:nvCxnSpPr>
          <p:spPr>
            <a:xfrm rot="5400000">
              <a:off x="7739194" y="2868578"/>
              <a:ext cx="1022219" cy="11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5" idx="0"/>
            </p:cNvCxnSpPr>
            <p:nvPr/>
          </p:nvCxnSpPr>
          <p:spPr>
            <a:xfrm rot="5400000" flipH="1" flipV="1">
              <a:off x="2981660" y="2875205"/>
              <a:ext cx="1015596" cy="1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6" idx="0"/>
            </p:cNvCxnSpPr>
            <p:nvPr/>
          </p:nvCxnSpPr>
          <p:spPr>
            <a:xfrm rot="16200000" flipV="1">
              <a:off x="5300791" y="2880199"/>
              <a:ext cx="995717" cy="14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1428728" y="1142984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sz="2000" dirty="0" smtClean="0">
                <a:latin typeface="+mj-ea"/>
                <a:ea typeface="+mj-ea"/>
              </a:rPr>
              <a:t>팀 명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: Eagle Five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28728" y="1702346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sz="2000" dirty="0" smtClean="0">
                <a:latin typeface="+mj-ea"/>
                <a:ea typeface="+mj-ea"/>
              </a:rPr>
              <a:t>팀 장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최태호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28728" y="2273850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sz="2000" dirty="0" smtClean="0">
                <a:latin typeface="+mj-ea"/>
                <a:ea typeface="+mj-ea"/>
              </a:rPr>
              <a:t>팀 원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최용진 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신동민 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신진우 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한수민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383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555776" y="2834640"/>
            <a:ext cx="4032448" cy="808674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팀 </a:t>
            </a:r>
            <a:r>
              <a:rPr lang="ko-KR" altLang="en-US" dirty="0" smtClean="0"/>
              <a:t>공통 기술</a:t>
            </a:r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 rot="10800000">
            <a:off x="4414263" y="2202144"/>
            <a:ext cx="315474" cy="315686"/>
          </a:xfrm>
          <a:prstGeom prst="triangle">
            <a:avLst/>
          </a:prstGeom>
          <a:noFill/>
          <a:ln w="57150" cap="flat">
            <a:solidFill>
              <a:srgbClr val="4949E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>
            <a:off x="4414263" y="2323439"/>
            <a:ext cx="315474" cy="315686"/>
          </a:xfrm>
          <a:prstGeom prst="triangle">
            <a:avLst/>
          </a:prstGeom>
          <a:noFill/>
          <a:ln w="57150" cap="flat">
            <a:solidFill>
              <a:srgbClr val="4949E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68904" y="432817"/>
            <a:ext cx="5017476" cy="535767"/>
          </a:xfrm>
        </p:spPr>
        <p:txBody>
          <a:bodyPr/>
          <a:lstStyle/>
          <a:p>
            <a:pPr algn="l"/>
            <a:r>
              <a:rPr altLang="ko-KR" sz="2800" smtClean="0"/>
              <a:t>2</a:t>
            </a:r>
            <a:r>
              <a:rPr altLang="ko-KR" sz="2800" smtClean="0"/>
              <a:t>. </a:t>
            </a:r>
            <a:r>
              <a:rPr lang="ko-KR" altLang="en-US" sz="2800" dirty="0" smtClean="0"/>
              <a:t>팀 </a:t>
            </a:r>
            <a:r>
              <a:rPr lang="ko-KR" altLang="en-US" sz="2800" dirty="0" smtClean="0"/>
              <a:t>공통 기술</a:t>
            </a:r>
            <a:endParaRPr lang="ko-KR" altLang="en-US" sz="28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</a:p>
          <a:p>
            <a:r>
              <a:rPr lang="en-US" altLang="ko-KR" dirty="0" smtClean="0"/>
              <a:t>HERE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214282" y="121409"/>
            <a:ext cx="200026" cy="200026"/>
          </a:xfrm>
        </p:spPr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A3E-49FE-49D4-BB0D-F1CE057A6A1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 rot="10800000">
            <a:off x="317692" y="1704494"/>
            <a:ext cx="315474" cy="315686"/>
          </a:xfrm>
          <a:prstGeom prst="triangle">
            <a:avLst/>
          </a:prstGeom>
          <a:noFill/>
          <a:ln w="5715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9" name="이등변 삼각형 18"/>
          <p:cNvSpPr/>
          <p:nvPr/>
        </p:nvSpPr>
        <p:spPr>
          <a:xfrm>
            <a:off x="317691" y="1825789"/>
            <a:ext cx="315474" cy="315686"/>
          </a:xfrm>
          <a:prstGeom prst="triangle">
            <a:avLst/>
          </a:prstGeom>
          <a:noFill/>
          <a:ln w="5715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28728" y="1396261"/>
            <a:ext cx="75009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Server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en-US" dirty="0" err="1" smtClean="0"/>
              <a:t>JavaSE</a:t>
            </a:r>
            <a:r>
              <a:rPr lang="en-US" dirty="0" smtClean="0"/>
              <a:t>(JDBC , </a:t>
            </a:r>
            <a:r>
              <a:rPr lang="en-US" dirty="0" smtClean="0"/>
              <a:t>Net Work</a:t>
            </a:r>
            <a:r>
              <a:rPr lang="en-US" dirty="0" smtClean="0"/>
              <a:t>) , JSP(Sevlet3.0 , EL &amp; JSTL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dirty="0" smtClean="0"/>
              <a:t>Client : Html5 &amp; Css3 , JavaScript , </a:t>
            </a:r>
            <a:r>
              <a:rPr lang="en-US" dirty="0" err="1" smtClean="0"/>
              <a:t>Jquery</a:t>
            </a:r>
            <a:r>
              <a:rPr lang="en-US" dirty="0" smtClean="0"/>
              <a:t>(Ajax , JSON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데이터베이스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en-US" dirty="0" smtClean="0"/>
              <a:t>Oracle11g , </a:t>
            </a:r>
            <a:r>
              <a:rPr lang="en-US" dirty="0" err="1" smtClean="0"/>
              <a:t>Mysql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프레임워크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en-US" dirty="0" smtClean="0"/>
              <a:t>Spring4.2.5 , </a:t>
            </a:r>
            <a:r>
              <a:rPr lang="en-US" dirty="0" err="1" smtClean="0"/>
              <a:t>ibatis</a:t>
            </a:r>
            <a:r>
              <a:rPr lang="en-US" dirty="0" smtClean="0"/>
              <a:t> , Mybatis3.2.8 , </a:t>
            </a:r>
            <a:r>
              <a:rPr lang="en-US" dirty="0" smtClean="0"/>
              <a:t>Tiles2.2.2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서버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en-US" dirty="0" smtClean="0"/>
              <a:t>Apache </a:t>
            </a:r>
            <a:r>
              <a:rPr lang="en-US" dirty="0" smtClean="0"/>
              <a:t>Tomcat7.0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개발도구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en-US" dirty="0" smtClean="0"/>
              <a:t>Jdk8.0 , Maven3.1.1 , Eclipse(Luna) , </a:t>
            </a:r>
            <a:r>
              <a:rPr lang="en-US" dirty="0" err="1" smtClean="0"/>
              <a:t>SpringSTS</a:t>
            </a:r>
            <a:r>
              <a:rPr lang="en-US" dirty="0" smtClean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SqlD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         </a:t>
            </a:r>
            <a:r>
              <a:rPr lang="en-US" dirty="0" err="1" smtClean="0"/>
              <a:t>eveloper</a:t>
            </a:r>
            <a:r>
              <a:rPr lang="en-US" dirty="0" smtClean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SQLGate</a:t>
            </a:r>
            <a:r>
              <a:rPr lang="en-US" dirty="0" smtClean="0"/>
              <a:t> , </a:t>
            </a:r>
            <a:r>
              <a:rPr lang="en-US" dirty="0" err="1" smtClean="0"/>
              <a:t>Gliffy</a:t>
            </a:r>
            <a:r>
              <a:rPr lang="en-US" dirty="0" smtClean="0"/>
              <a:t>(Diagram) , </a:t>
            </a:r>
            <a:r>
              <a:rPr lang="en-US" dirty="0" err="1" smtClean="0"/>
              <a:t>StarUML</a:t>
            </a:r>
            <a:r>
              <a:rPr lang="en-US" dirty="0" smtClean="0"/>
              <a:t>(</a:t>
            </a:r>
            <a:r>
              <a:rPr lang="en-US" dirty="0" err="1" smtClean="0"/>
              <a:t>Diagr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         am</a:t>
            </a:r>
            <a:r>
              <a:rPr lang="en-US" dirty="0" smtClean="0"/>
              <a:t>) , </a:t>
            </a:r>
            <a:r>
              <a:rPr lang="en-US" dirty="0" err="1" smtClean="0"/>
              <a:t>exERD</a:t>
            </a:r>
            <a:r>
              <a:rPr lang="en-US" dirty="0" smtClean="0"/>
              <a:t>(DB modeling</a:t>
            </a:r>
            <a:r>
              <a:rPr lang="en-US" dirty="0" smtClean="0"/>
              <a:t>)</a:t>
            </a:r>
          </a:p>
          <a:p>
            <a:endParaRPr lang="en-US" altLang="ko-KR" dirty="0" smtClean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 형상관리 도구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en-US" dirty="0" err="1" smtClean="0"/>
              <a:t>Git</a:t>
            </a:r>
            <a:r>
              <a:rPr lang="en-US" dirty="0" smtClean="0"/>
              <a:t>(</a:t>
            </a:r>
            <a:r>
              <a:rPr lang="en-US" dirty="0" err="1" smtClean="0"/>
              <a:t>Github</a:t>
            </a:r>
            <a:r>
              <a:rPr lang="en-US" dirty="0" smtClean="0"/>
              <a:t>) , SVN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383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555776" y="2834640"/>
            <a:ext cx="4032448" cy="808674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팀 </a:t>
            </a:r>
            <a:r>
              <a:rPr lang="ko-KR" altLang="en-US" dirty="0" smtClean="0"/>
              <a:t>원 소개</a:t>
            </a:r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 rot="10800000">
            <a:off x="4414263" y="2202144"/>
            <a:ext cx="315474" cy="315686"/>
          </a:xfrm>
          <a:prstGeom prst="triangle">
            <a:avLst/>
          </a:prstGeom>
          <a:noFill/>
          <a:ln w="57150" cap="flat">
            <a:solidFill>
              <a:srgbClr val="4949E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>
            <a:off x="4414263" y="2323439"/>
            <a:ext cx="315474" cy="315686"/>
          </a:xfrm>
          <a:prstGeom prst="triangle">
            <a:avLst/>
          </a:prstGeom>
          <a:noFill/>
          <a:ln w="57150" cap="flat">
            <a:solidFill>
              <a:srgbClr val="4949E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68904" y="432817"/>
            <a:ext cx="5017476" cy="535767"/>
          </a:xfrm>
        </p:spPr>
        <p:txBody>
          <a:bodyPr/>
          <a:lstStyle/>
          <a:p>
            <a:pPr algn="l"/>
            <a:r>
              <a:rPr altLang="ko-KR" sz="2800" smtClean="0"/>
              <a:t>3</a:t>
            </a:r>
            <a:r>
              <a:rPr altLang="ko-KR" sz="2800" smtClean="0"/>
              <a:t>. </a:t>
            </a:r>
            <a:r>
              <a:rPr lang="ko-KR" altLang="en-US" sz="2800" dirty="0" smtClean="0"/>
              <a:t>팀원 소개</a:t>
            </a:r>
            <a:endParaRPr lang="ko-KR" altLang="en-US" sz="28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</a:p>
          <a:p>
            <a:r>
              <a:rPr lang="en-US" altLang="ko-KR" dirty="0" smtClean="0"/>
              <a:t>HERE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214282" y="121409"/>
            <a:ext cx="200026" cy="200026"/>
          </a:xfrm>
        </p:spPr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A3E-49FE-49D4-BB0D-F1CE057A6A1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 rot="10800000">
            <a:off x="317692" y="1704494"/>
            <a:ext cx="315474" cy="315686"/>
          </a:xfrm>
          <a:prstGeom prst="triangle">
            <a:avLst/>
          </a:prstGeom>
          <a:noFill/>
          <a:ln w="5715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9" name="이등변 삼각형 18"/>
          <p:cNvSpPr/>
          <p:nvPr/>
        </p:nvSpPr>
        <p:spPr>
          <a:xfrm>
            <a:off x="317691" y="1825789"/>
            <a:ext cx="315474" cy="315686"/>
          </a:xfrm>
          <a:prstGeom prst="triangle">
            <a:avLst/>
          </a:prstGeom>
          <a:noFill/>
          <a:ln w="5715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7" name="오른쪽 화살표 56"/>
          <p:cNvSpPr/>
          <p:nvPr/>
        </p:nvSpPr>
        <p:spPr>
          <a:xfrm>
            <a:off x="3143240" y="1643050"/>
            <a:ext cx="57150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728" y="1500174"/>
            <a:ext cx="1388416" cy="66246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최태호</a:t>
            </a:r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000496" y="1559470"/>
            <a:ext cx="464347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팀의 리더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각각의 프로그램에 대하여 체크하고</a:t>
            </a:r>
            <a:endParaRPr lang="en-US" altLang="ko-KR" dirty="0" smtClean="0"/>
          </a:p>
          <a:p>
            <a:endParaRPr lang="en-US" altLang="ko-KR" sz="1000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완성도 확인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클라이언트와 직접적인 접촉을 통해 </a:t>
            </a:r>
            <a:r>
              <a:rPr lang="en-US" altLang="ko-KR" dirty="0" smtClean="0"/>
              <a:t>PM</a:t>
            </a:r>
          </a:p>
          <a:p>
            <a:r>
              <a:rPr lang="en-US" altLang="ko-KR" sz="1000" dirty="0" smtClean="0"/>
              <a:t> 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역할 수행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DB Modeling </a:t>
            </a:r>
            <a:r>
              <a:rPr lang="ko-KR" altLang="en-US" dirty="0" smtClean="0"/>
              <a:t>통해 테이블 구성 및 설계</a:t>
            </a:r>
            <a:endParaRPr lang="en-US" altLang="ko-KR" dirty="0" smtClean="0"/>
          </a:p>
        </p:txBody>
      </p:sp>
      <p:sp>
        <p:nvSpPr>
          <p:cNvPr id="62" name="오른쪽 화살표 61"/>
          <p:cNvSpPr/>
          <p:nvPr/>
        </p:nvSpPr>
        <p:spPr>
          <a:xfrm>
            <a:off x="3143240" y="4857759"/>
            <a:ext cx="57150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000496" y="4857760"/>
            <a:ext cx="4643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외부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를 이용한 데이터 시각화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Client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Web Socket </a:t>
            </a:r>
            <a:r>
              <a:rPr lang="ko-KR" altLang="en-US" dirty="0" smtClean="0"/>
              <a:t>을 사용한 웹 채팅 구현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1428728" y="4714884"/>
            <a:ext cx="1388416" cy="6624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최용진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18383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68904" y="432817"/>
            <a:ext cx="5017476" cy="535767"/>
          </a:xfrm>
        </p:spPr>
        <p:txBody>
          <a:bodyPr/>
          <a:lstStyle/>
          <a:p>
            <a:pPr algn="l"/>
            <a:r>
              <a:rPr altLang="ko-KR" sz="2800" smtClean="0"/>
              <a:t>3</a:t>
            </a:r>
            <a:r>
              <a:rPr altLang="ko-KR" sz="2800" smtClean="0"/>
              <a:t>. </a:t>
            </a:r>
            <a:r>
              <a:rPr lang="ko-KR" altLang="en-US" sz="2800" dirty="0" smtClean="0"/>
              <a:t>팀원 소개</a:t>
            </a:r>
            <a:endParaRPr lang="ko-KR" altLang="en-US" sz="28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</a:p>
          <a:p>
            <a:r>
              <a:rPr lang="en-US" altLang="ko-KR" dirty="0" smtClean="0"/>
              <a:t>HERE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214282" y="121409"/>
            <a:ext cx="200026" cy="200026"/>
          </a:xfrm>
        </p:spPr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A3E-49FE-49D4-BB0D-F1CE057A6A1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 rot="10800000">
            <a:off x="317692" y="1704494"/>
            <a:ext cx="315474" cy="315686"/>
          </a:xfrm>
          <a:prstGeom prst="triangle">
            <a:avLst/>
          </a:prstGeom>
          <a:noFill/>
          <a:ln w="5715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9" name="이등변 삼각형 18"/>
          <p:cNvSpPr/>
          <p:nvPr/>
        </p:nvSpPr>
        <p:spPr>
          <a:xfrm>
            <a:off x="317691" y="1825789"/>
            <a:ext cx="315474" cy="315686"/>
          </a:xfrm>
          <a:prstGeom prst="triangle">
            <a:avLst/>
          </a:prstGeom>
          <a:noFill/>
          <a:ln w="5715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7" name="오른쪽 화살표 56"/>
          <p:cNvSpPr/>
          <p:nvPr/>
        </p:nvSpPr>
        <p:spPr>
          <a:xfrm>
            <a:off x="3143240" y="1694967"/>
            <a:ext cx="57150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28728" y="1552092"/>
            <a:ext cx="1388416" cy="6624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신동민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00496" y="1559470"/>
            <a:ext cx="4643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스케줄러를 통한 자동 처리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CRUD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Drag and </a:t>
            </a:r>
            <a:r>
              <a:rPr lang="en-US" altLang="ko-KR" dirty="0" smtClean="0"/>
              <a:t>Drop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3143240" y="4230309"/>
            <a:ext cx="57150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28728" y="4087434"/>
            <a:ext cx="1388416" cy="6624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신진우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00496" y="4094812"/>
            <a:ext cx="4643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Ajax </a:t>
            </a:r>
            <a:r>
              <a:rPr lang="ko-KR" altLang="en-US" dirty="0" smtClean="0"/>
              <a:t>를 사용한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Tiles </a:t>
            </a:r>
            <a:r>
              <a:rPr lang="en-US" altLang="ko-KR" dirty="0" err="1" smtClean="0"/>
              <a:t>FrameWork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 페이지 처리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중요 작업 문서화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8383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7">
      <a:majorFont>
        <a:latin typeface="Opificio"/>
        <a:ea typeface="KoPub돋움체 Bold"/>
        <a:cs typeface=""/>
      </a:majorFont>
      <a:minorFont>
        <a:latin typeface="Opificio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305</Words>
  <Application>Microsoft Office PowerPoint</Application>
  <PresentationFormat>화면 슬라이드 쇼(4:3)</PresentationFormat>
  <Paragraphs>98</Paragraphs>
  <Slides>10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Eagle Five 팀 구성도</vt:lpstr>
      <vt:lpstr>Eagle Five 팀 구성도</vt:lpstr>
      <vt:lpstr> 1. 팀 구성</vt:lpstr>
      <vt:lpstr>1. 팀 구성</vt:lpstr>
      <vt:lpstr> 2. 팀 공통 기술</vt:lpstr>
      <vt:lpstr>2. 팀 공통 기술</vt:lpstr>
      <vt:lpstr> 3. 팀 원 소개</vt:lpstr>
      <vt:lpstr>3. 팀원 소개</vt:lpstr>
      <vt:lpstr>3. 팀원 소개</vt:lpstr>
      <vt:lpstr>3. 팀원 소개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STYLE</dc:title>
  <dc:creator>Adstore.Tistory.com</dc:creator>
  <cp:lastModifiedBy>KOSTA</cp:lastModifiedBy>
  <cp:revision>18</cp:revision>
  <dcterms:created xsi:type="dcterms:W3CDTF">2015-07-10T06:14:58Z</dcterms:created>
  <dcterms:modified xsi:type="dcterms:W3CDTF">2016-05-25T09:59:28Z</dcterms:modified>
</cp:coreProperties>
</file>